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
  </p:notesMasterIdLst>
  <p:handoutMasterIdLst>
    <p:handoutMasterId r:id="rId7"/>
  </p:handoutMasterIdLst>
  <p:sldIdLst>
    <p:sldId id="259" r:id="rId5"/>
  </p:sldIdLst>
  <p:sldSz cx="43891200" cy="32918400"/>
  <p:notesSz cx="6858000" cy="9034463"/>
  <p:defaultTextStyle>
    <a:defPPr>
      <a:defRPr lang="en-US"/>
    </a:defPPr>
    <a:lvl1pPr algn="l" rtl="0" eaLnBrk="0" fontAlgn="base" hangingPunct="0">
      <a:spcBef>
        <a:spcPct val="0"/>
      </a:spcBef>
      <a:spcAft>
        <a:spcPct val="0"/>
      </a:spcAft>
      <a:defRPr sz="12114" kern="1200">
        <a:solidFill>
          <a:schemeClr val="tx2"/>
        </a:solidFill>
        <a:latin typeface="Arial" panose="020B0604020202020204" pitchFamily="34" charset="0"/>
        <a:ea typeface="ＭＳ Ｐゴシック" panose="020B0600070205080204" pitchFamily="34" charset="-128"/>
        <a:cs typeface="+mn-cs"/>
      </a:defRPr>
    </a:lvl1pPr>
    <a:lvl2pPr marL="522488" algn="l" rtl="0" eaLnBrk="0" fontAlgn="base" hangingPunct="0">
      <a:spcBef>
        <a:spcPct val="0"/>
      </a:spcBef>
      <a:spcAft>
        <a:spcPct val="0"/>
      </a:spcAft>
      <a:defRPr sz="12114" kern="1200">
        <a:solidFill>
          <a:schemeClr val="tx2"/>
        </a:solidFill>
        <a:latin typeface="Arial" panose="020B0604020202020204" pitchFamily="34" charset="0"/>
        <a:ea typeface="ＭＳ Ｐゴシック" panose="020B0600070205080204" pitchFamily="34" charset="-128"/>
        <a:cs typeface="+mn-cs"/>
      </a:defRPr>
    </a:lvl2pPr>
    <a:lvl3pPr marL="1044976" algn="l" rtl="0" eaLnBrk="0" fontAlgn="base" hangingPunct="0">
      <a:spcBef>
        <a:spcPct val="0"/>
      </a:spcBef>
      <a:spcAft>
        <a:spcPct val="0"/>
      </a:spcAft>
      <a:defRPr sz="12114" kern="1200">
        <a:solidFill>
          <a:schemeClr val="tx2"/>
        </a:solidFill>
        <a:latin typeface="Arial" panose="020B0604020202020204" pitchFamily="34" charset="0"/>
        <a:ea typeface="ＭＳ Ｐゴシック" panose="020B0600070205080204" pitchFamily="34" charset="-128"/>
        <a:cs typeface="+mn-cs"/>
      </a:defRPr>
    </a:lvl3pPr>
    <a:lvl4pPr marL="1567464" algn="l" rtl="0" eaLnBrk="0" fontAlgn="base" hangingPunct="0">
      <a:spcBef>
        <a:spcPct val="0"/>
      </a:spcBef>
      <a:spcAft>
        <a:spcPct val="0"/>
      </a:spcAft>
      <a:defRPr sz="12114" kern="1200">
        <a:solidFill>
          <a:schemeClr val="tx2"/>
        </a:solidFill>
        <a:latin typeface="Arial" panose="020B0604020202020204" pitchFamily="34" charset="0"/>
        <a:ea typeface="ＭＳ Ｐゴシック" panose="020B0600070205080204" pitchFamily="34" charset="-128"/>
        <a:cs typeface="+mn-cs"/>
      </a:defRPr>
    </a:lvl4pPr>
    <a:lvl5pPr marL="2089953" algn="l" rtl="0" eaLnBrk="0" fontAlgn="base" hangingPunct="0">
      <a:spcBef>
        <a:spcPct val="0"/>
      </a:spcBef>
      <a:spcAft>
        <a:spcPct val="0"/>
      </a:spcAft>
      <a:defRPr sz="12114" kern="1200">
        <a:solidFill>
          <a:schemeClr val="tx2"/>
        </a:solidFill>
        <a:latin typeface="Arial" panose="020B0604020202020204" pitchFamily="34" charset="0"/>
        <a:ea typeface="ＭＳ Ｐゴシック" panose="020B0600070205080204" pitchFamily="34" charset="-128"/>
        <a:cs typeface="+mn-cs"/>
      </a:defRPr>
    </a:lvl5pPr>
    <a:lvl6pPr marL="2612441" algn="l" defTabSz="1044976" rtl="0" eaLnBrk="1" latinLnBrk="0" hangingPunct="1">
      <a:defRPr sz="12114" kern="1200">
        <a:solidFill>
          <a:schemeClr val="tx2"/>
        </a:solidFill>
        <a:latin typeface="Arial" panose="020B0604020202020204" pitchFamily="34" charset="0"/>
        <a:ea typeface="ＭＳ Ｐゴシック" panose="020B0600070205080204" pitchFamily="34" charset="-128"/>
        <a:cs typeface="+mn-cs"/>
      </a:defRPr>
    </a:lvl6pPr>
    <a:lvl7pPr marL="3134929" algn="l" defTabSz="1044976" rtl="0" eaLnBrk="1" latinLnBrk="0" hangingPunct="1">
      <a:defRPr sz="12114" kern="1200">
        <a:solidFill>
          <a:schemeClr val="tx2"/>
        </a:solidFill>
        <a:latin typeface="Arial" panose="020B0604020202020204" pitchFamily="34" charset="0"/>
        <a:ea typeface="ＭＳ Ｐゴシック" panose="020B0600070205080204" pitchFamily="34" charset="-128"/>
        <a:cs typeface="+mn-cs"/>
      </a:defRPr>
    </a:lvl7pPr>
    <a:lvl8pPr marL="3657417" algn="l" defTabSz="1044976" rtl="0" eaLnBrk="1" latinLnBrk="0" hangingPunct="1">
      <a:defRPr sz="12114" kern="1200">
        <a:solidFill>
          <a:schemeClr val="tx2"/>
        </a:solidFill>
        <a:latin typeface="Arial" panose="020B0604020202020204" pitchFamily="34" charset="0"/>
        <a:ea typeface="ＭＳ Ｐゴシック" panose="020B0600070205080204" pitchFamily="34" charset="-128"/>
        <a:cs typeface="+mn-cs"/>
      </a:defRPr>
    </a:lvl8pPr>
    <a:lvl9pPr marL="4179905" algn="l" defTabSz="1044976" rtl="0" eaLnBrk="1" latinLnBrk="0" hangingPunct="1">
      <a:defRPr sz="12114"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userDrawn="1">
          <p15:clr>
            <a:srgbClr val="A4A3A4"/>
          </p15:clr>
        </p15:guide>
        <p15:guide id="2" orient="horz" pos="20491" userDrawn="1">
          <p15:clr>
            <a:srgbClr val="A4A3A4"/>
          </p15:clr>
        </p15:guide>
        <p15:guide id="3" orient="horz" pos="3456" userDrawn="1">
          <p15:clr>
            <a:srgbClr val="A4A3A4"/>
          </p15:clr>
        </p15:guide>
        <p15:guide id="4" orient="horz" pos="247" userDrawn="1">
          <p15:clr>
            <a:srgbClr val="A4A3A4"/>
          </p15:clr>
        </p15:guide>
        <p15:guide id="5" orient="horz" pos="4690" userDrawn="1">
          <p15:clr>
            <a:srgbClr val="A4A3A4"/>
          </p15:clr>
        </p15:guide>
        <p15:guide id="6" orient="horz" pos="864" userDrawn="1">
          <p15:clr>
            <a:srgbClr val="A4A3A4"/>
          </p15:clr>
        </p15:guide>
        <p15:guide id="7" orient="horz" pos="10656" userDrawn="1">
          <p15:clr>
            <a:srgbClr val="A4A3A4"/>
          </p15:clr>
        </p15:guide>
        <p15:guide id="8" pos="13824" userDrawn="1">
          <p15:clr>
            <a:srgbClr val="A4A3A4"/>
          </p15:clr>
        </p15:guide>
        <p15:guide id="9" pos="8928" userDrawn="1">
          <p15:clr>
            <a:srgbClr val="A4A3A4"/>
          </p15:clr>
        </p15:guide>
        <p15:guide id="10" pos="26727" userDrawn="1">
          <p15:clr>
            <a:srgbClr val="A4A3A4"/>
          </p15:clr>
        </p15:guide>
        <p15:guide id="11" pos="18144" userDrawn="1">
          <p15:clr>
            <a:srgbClr val="A4A3A4"/>
          </p15:clr>
        </p15:guide>
        <p15:guide id="12" pos="288" userDrawn="1">
          <p15:clr>
            <a:srgbClr val="A4A3A4"/>
          </p15:clr>
        </p15:guide>
        <p15:guide id="13" pos="18720" userDrawn="1">
          <p15:clr>
            <a:srgbClr val="A4A3A4"/>
          </p15:clr>
        </p15:guide>
        <p15:guide id="14" pos="9504" userDrawn="1">
          <p15:clr>
            <a:srgbClr val="A4A3A4"/>
          </p15:clr>
        </p15:guide>
        <p15:guide id="15" pos="27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0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60B6E-C317-CE8E-752D-10DCAE8C84B4}" v="35" dt="2020-11-15T22:55:46.891"/>
    <p1510:client id="{4FC62E5E-939A-9F13-C9E9-70221DDB8DF1}" v="24" dt="2020-11-16T15:00:05.161"/>
    <p1510:client id="{6DE709E3-504E-4BAB-71B4-6D42503A66C0}" v="1" dt="2020-11-15T22:33:55.471"/>
    <p1510:client id="{AC83233B-6BEB-8643-A249-8C31CF2EDB7E}" v="672" dt="2020-11-16T17:29:27.232"/>
    <p1510:client id="{CCFE7BAA-FD50-5593-7C33-1C97D22733D4}" v="361" dt="2020-11-16T14:57:48.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6"/>
    <p:restoredTop sz="94653"/>
  </p:normalViewPr>
  <p:slideViewPr>
    <p:cSldViewPr snapToGrid="0" snapToObjects="1">
      <p:cViewPr>
        <p:scale>
          <a:sx n="33" d="100"/>
          <a:sy n="33" d="100"/>
        </p:scale>
        <p:origin x="330" y="-1524"/>
      </p:cViewPr>
      <p:guideLst>
        <p:guide orient="horz" pos="10368"/>
        <p:guide orient="horz" pos="20491"/>
        <p:guide orient="horz" pos="3456"/>
        <p:guide orient="horz" pos="247"/>
        <p:guide orient="horz" pos="4690"/>
        <p:guide orient="horz" pos="864"/>
        <p:guide orient="horz" pos="10656"/>
        <p:guide pos="13824"/>
        <p:guide pos="8928"/>
        <p:guide pos="26727"/>
        <p:guide pos="18144"/>
        <p:guide pos="288"/>
        <p:guide pos="18720"/>
        <p:guide pos="9504"/>
        <p:guide pos="27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8493309-8801-4993-B790-4251FE5E7E2D}"/>
              </a:ext>
            </a:extLst>
          </p:cNvPr>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l" defTabSz="896938"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30723" name="Rectangle 3">
            <a:extLst>
              <a:ext uri="{FF2B5EF4-FFF2-40B4-BE49-F238E27FC236}">
                <a16:creationId xmlns:a16="http://schemas.microsoft.com/office/drawing/2014/main" id="{B5EEB6F8-3DDA-4ACB-8F58-AF673AA443F4}"/>
              </a:ext>
            </a:extLst>
          </p:cNvPr>
          <p:cNvSpPr>
            <a:spLocks noGrp="1" noChangeArrowheads="1"/>
          </p:cNvSpPr>
          <p:nvPr>
            <p:ph type="dt" sz="quarter" idx="1"/>
          </p:nvPr>
        </p:nvSpPr>
        <p:spPr bwMode="auto">
          <a:xfrm>
            <a:off x="3884613"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r" defTabSz="896938"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30724" name="Rectangle 4">
            <a:extLst>
              <a:ext uri="{FF2B5EF4-FFF2-40B4-BE49-F238E27FC236}">
                <a16:creationId xmlns:a16="http://schemas.microsoft.com/office/drawing/2014/main" id="{8AD23E05-8D84-419E-B39E-535F5BBA13C4}"/>
              </a:ext>
            </a:extLst>
          </p:cNvPr>
          <p:cNvSpPr>
            <a:spLocks noGrp="1" noChangeArrowheads="1"/>
          </p:cNvSpPr>
          <p:nvPr>
            <p:ph type="ftr" sz="quarter" idx="2"/>
          </p:nvPr>
        </p:nvSpPr>
        <p:spPr bwMode="auto">
          <a:xfrm>
            <a:off x="0"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l" defTabSz="896938"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30725" name="Rectangle 5">
            <a:extLst>
              <a:ext uri="{FF2B5EF4-FFF2-40B4-BE49-F238E27FC236}">
                <a16:creationId xmlns:a16="http://schemas.microsoft.com/office/drawing/2014/main" id="{0646C2FE-F529-4965-9DE0-16E9562389D9}"/>
              </a:ext>
            </a:extLst>
          </p:cNvPr>
          <p:cNvSpPr>
            <a:spLocks noGrp="1" noChangeArrowheads="1"/>
          </p:cNvSpPr>
          <p:nvPr>
            <p:ph type="sldNum" sz="quarter" idx="3"/>
          </p:nvPr>
        </p:nvSpPr>
        <p:spPr bwMode="auto">
          <a:xfrm>
            <a:off x="3884613"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r" defTabSz="896938" eaLnBrk="1" hangingPunct="1">
              <a:defRPr sz="1200">
                <a:solidFill>
                  <a:schemeClr val="tx1"/>
                </a:solidFill>
              </a:defRPr>
            </a:lvl1pPr>
          </a:lstStyle>
          <a:p>
            <a:fld id="{AAB7FA73-A54D-0A4C-89CA-2A7FBED5AE1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04548D8-8A80-41FF-A35D-84B819BE4175}"/>
              </a:ext>
            </a:extLst>
          </p:cNvPr>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l" defTabSz="896938"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29699" name="Rectangle 3">
            <a:extLst>
              <a:ext uri="{FF2B5EF4-FFF2-40B4-BE49-F238E27FC236}">
                <a16:creationId xmlns:a16="http://schemas.microsoft.com/office/drawing/2014/main" id="{87856A60-1202-4034-B64E-6AE0B10F43BE}"/>
              </a:ext>
            </a:extLst>
          </p:cNvPr>
          <p:cNvSpPr>
            <a:spLocks noGrp="1" noChangeArrowheads="1"/>
          </p:cNvSpPr>
          <p:nvPr>
            <p:ph type="dt" idx="1"/>
          </p:nvPr>
        </p:nvSpPr>
        <p:spPr bwMode="auto">
          <a:xfrm>
            <a:off x="3884613" y="0"/>
            <a:ext cx="2971800" cy="452438"/>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lvl1pPr algn="r" defTabSz="896938"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2052" name="Rectangle 4">
            <a:extLst>
              <a:ext uri="{FF2B5EF4-FFF2-40B4-BE49-F238E27FC236}">
                <a16:creationId xmlns:a16="http://schemas.microsoft.com/office/drawing/2014/main" id="{58A23C75-3569-594B-9380-1DB23D8C0C66}"/>
              </a:ext>
            </a:extLst>
          </p:cNvPr>
          <p:cNvSpPr>
            <a:spLocks noGrp="1" noRot="1" noChangeAspect="1" noChangeArrowheads="1" noTextEdit="1"/>
          </p:cNvSpPr>
          <p:nvPr>
            <p:ph type="sldImg" idx="2"/>
          </p:nvPr>
        </p:nvSpPr>
        <p:spPr bwMode="auto">
          <a:xfrm>
            <a:off x="1171575" y="677863"/>
            <a:ext cx="4516438" cy="3386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A578C061-948D-4C2E-BBD1-1525C6FF6051}"/>
              </a:ext>
            </a:extLst>
          </p:cNvPr>
          <p:cNvSpPr>
            <a:spLocks noGrp="1" noChangeArrowheads="1"/>
          </p:cNvSpPr>
          <p:nvPr>
            <p:ph type="body" sz="quarter" idx="3"/>
          </p:nvPr>
        </p:nvSpPr>
        <p:spPr bwMode="auto">
          <a:xfrm>
            <a:off x="685800" y="4291013"/>
            <a:ext cx="5486400" cy="4065587"/>
          </a:xfrm>
          <a:prstGeom prst="rect">
            <a:avLst/>
          </a:prstGeom>
          <a:noFill/>
          <a:ln w="9525">
            <a:noFill/>
            <a:miter lim="800000"/>
            <a:headEnd/>
            <a:tailEnd/>
          </a:ln>
          <a:effectLst/>
        </p:spPr>
        <p:txBody>
          <a:bodyPr vert="horz" wrap="square" lIns="89675" tIns="44838" rIns="89675" bIns="448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C4C38154-14E4-44F6-8E4F-323F48D08DC3}"/>
              </a:ext>
            </a:extLst>
          </p:cNvPr>
          <p:cNvSpPr>
            <a:spLocks noGrp="1" noChangeArrowheads="1"/>
          </p:cNvSpPr>
          <p:nvPr>
            <p:ph type="ftr" sz="quarter" idx="4"/>
          </p:nvPr>
        </p:nvSpPr>
        <p:spPr bwMode="auto">
          <a:xfrm>
            <a:off x="0"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l" defTabSz="896938" eaLnBrk="1" hangingPunct="1">
              <a:defRPr sz="1200">
                <a:solidFill>
                  <a:schemeClr val="tx1"/>
                </a:solidFill>
                <a:latin typeface="Arial" charset="0"/>
                <a:ea typeface="ＭＳ Ｐゴシック" charset="0"/>
                <a:cs typeface="ＭＳ Ｐゴシック" charset="0"/>
              </a:defRPr>
            </a:lvl1pPr>
          </a:lstStyle>
          <a:p>
            <a:pPr>
              <a:defRPr/>
            </a:pPr>
            <a:endParaRPr lang="en-US"/>
          </a:p>
        </p:txBody>
      </p:sp>
      <p:sp>
        <p:nvSpPr>
          <p:cNvPr id="29703" name="Rectangle 7">
            <a:extLst>
              <a:ext uri="{FF2B5EF4-FFF2-40B4-BE49-F238E27FC236}">
                <a16:creationId xmlns:a16="http://schemas.microsoft.com/office/drawing/2014/main" id="{343AE552-12BD-40BD-904E-0FFB3239EBBB}"/>
              </a:ext>
            </a:extLst>
          </p:cNvPr>
          <p:cNvSpPr>
            <a:spLocks noGrp="1" noChangeArrowheads="1"/>
          </p:cNvSpPr>
          <p:nvPr>
            <p:ph type="sldNum" sz="quarter" idx="5"/>
          </p:nvPr>
        </p:nvSpPr>
        <p:spPr bwMode="auto">
          <a:xfrm>
            <a:off x="3884613" y="8580438"/>
            <a:ext cx="2971800" cy="452437"/>
          </a:xfrm>
          <a:prstGeom prst="rect">
            <a:avLst/>
          </a:prstGeom>
          <a:noFill/>
          <a:ln w="9525">
            <a:noFill/>
            <a:miter lim="800000"/>
            <a:headEnd/>
            <a:tailEnd/>
          </a:ln>
          <a:effectLst/>
        </p:spPr>
        <p:txBody>
          <a:bodyPr vert="horz" wrap="square" lIns="89675" tIns="44838" rIns="89675" bIns="44838" numCol="1" anchor="b" anchorCtr="0" compatLnSpc="1">
            <a:prstTxWarp prst="textNoShape">
              <a:avLst/>
            </a:prstTxWarp>
          </a:bodyPr>
          <a:lstStyle>
            <a:lvl1pPr algn="r" defTabSz="896938" eaLnBrk="1" hangingPunct="1">
              <a:defRPr sz="1200">
                <a:solidFill>
                  <a:schemeClr val="tx1"/>
                </a:solidFill>
              </a:defRPr>
            </a:lvl1pPr>
          </a:lstStyle>
          <a:p>
            <a:fld id="{73F412A2-A533-7649-80AD-9F529ECB7C1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71" kern="1200">
        <a:solidFill>
          <a:schemeClr val="tx1"/>
        </a:solidFill>
        <a:latin typeface="Arial" pitchFamily="-65" charset="0"/>
        <a:ea typeface="ＭＳ Ｐゴシック" panose="020B0600070205080204" pitchFamily="34" charset="-128"/>
        <a:cs typeface="ＭＳ Ｐゴシック" charset="0"/>
      </a:defRPr>
    </a:lvl1pPr>
    <a:lvl2pPr marL="522488" algn="l" rtl="0" eaLnBrk="0" fontAlgn="base" hangingPunct="0">
      <a:spcBef>
        <a:spcPct val="30000"/>
      </a:spcBef>
      <a:spcAft>
        <a:spcPct val="0"/>
      </a:spcAft>
      <a:defRPr sz="1371" kern="1200">
        <a:solidFill>
          <a:schemeClr val="tx1"/>
        </a:solidFill>
        <a:latin typeface="Arial" pitchFamily="-65" charset="0"/>
        <a:ea typeface="ＭＳ Ｐゴシック" panose="020B0600070205080204" pitchFamily="34" charset="-128"/>
        <a:cs typeface="+mn-cs"/>
      </a:defRPr>
    </a:lvl2pPr>
    <a:lvl3pPr marL="1044976" algn="l" rtl="0" eaLnBrk="0" fontAlgn="base" hangingPunct="0">
      <a:spcBef>
        <a:spcPct val="30000"/>
      </a:spcBef>
      <a:spcAft>
        <a:spcPct val="0"/>
      </a:spcAft>
      <a:defRPr sz="1371" kern="1200">
        <a:solidFill>
          <a:schemeClr val="tx1"/>
        </a:solidFill>
        <a:latin typeface="Arial" pitchFamily="-65" charset="0"/>
        <a:ea typeface="ＭＳ Ｐゴシック" panose="020B0600070205080204" pitchFamily="34" charset="-128"/>
        <a:cs typeface="+mn-cs"/>
      </a:defRPr>
    </a:lvl3pPr>
    <a:lvl4pPr marL="1567464" algn="l" rtl="0" eaLnBrk="0" fontAlgn="base" hangingPunct="0">
      <a:spcBef>
        <a:spcPct val="30000"/>
      </a:spcBef>
      <a:spcAft>
        <a:spcPct val="0"/>
      </a:spcAft>
      <a:defRPr sz="1371" kern="1200">
        <a:solidFill>
          <a:schemeClr val="tx1"/>
        </a:solidFill>
        <a:latin typeface="Arial" pitchFamily="-65" charset="0"/>
        <a:ea typeface="ＭＳ Ｐゴシック" panose="020B0600070205080204" pitchFamily="34" charset="-128"/>
        <a:cs typeface="+mn-cs"/>
      </a:defRPr>
    </a:lvl4pPr>
    <a:lvl5pPr marL="2089953" algn="l" rtl="0" eaLnBrk="0" fontAlgn="base" hangingPunct="0">
      <a:spcBef>
        <a:spcPct val="30000"/>
      </a:spcBef>
      <a:spcAft>
        <a:spcPct val="0"/>
      </a:spcAft>
      <a:defRPr sz="1371" kern="1200">
        <a:solidFill>
          <a:schemeClr val="tx1"/>
        </a:solidFill>
        <a:latin typeface="Arial" pitchFamily="-65" charset="0"/>
        <a:ea typeface="ＭＳ Ｐゴシック" panose="020B0600070205080204" pitchFamily="34" charset="-128"/>
        <a:cs typeface="+mn-cs"/>
      </a:defRPr>
    </a:lvl5pPr>
    <a:lvl6pPr marL="2612441" algn="l" defTabSz="522488" rtl="0" eaLnBrk="1" latinLnBrk="0" hangingPunct="1">
      <a:defRPr sz="1371" kern="1200">
        <a:solidFill>
          <a:schemeClr val="tx1"/>
        </a:solidFill>
        <a:latin typeface="+mn-lt"/>
        <a:ea typeface="+mn-ea"/>
        <a:cs typeface="+mn-cs"/>
      </a:defRPr>
    </a:lvl6pPr>
    <a:lvl7pPr marL="3134929" algn="l" defTabSz="522488" rtl="0" eaLnBrk="1" latinLnBrk="0" hangingPunct="1">
      <a:defRPr sz="1371" kern="1200">
        <a:solidFill>
          <a:schemeClr val="tx1"/>
        </a:solidFill>
        <a:latin typeface="+mn-lt"/>
        <a:ea typeface="+mn-ea"/>
        <a:cs typeface="+mn-cs"/>
      </a:defRPr>
    </a:lvl7pPr>
    <a:lvl8pPr marL="3657417" algn="l" defTabSz="522488" rtl="0" eaLnBrk="1" latinLnBrk="0" hangingPunct="1">
      <a:defRPr sz="1371" kern="1200">
        <a:solidFill>
          <a:schemeClr val="tx1"/>
        </a:solidFill>
        <a:latin typeface="+mn-lt"/>
        <a:ea typeface="+mn-ea"/>
        <a:cs typeface="+mn-cs"/>
      </a:defRPr>
    </a:lvl8pPr>
    <a:lvl9pPr marL="4179905" algn="l" defTabSz="522488" rtl="0" eaLnBrk="1" latinLnBrk="0" hangingPunct="1">
      <a:defRPr sz="13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77863"/>
            <a:ext cx="4516438" cy="3386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F412A2-A533-7649-80AD-9F529ECB7C13}" type="slidenum">
              <a:rPr lang="en-US" altLang="en-US" smtClean="0"/>
              <a:pPr/>
              <a:t>1</a:t>
            </a:fld>
            <a:endParaRPr lang="en-US" altLang="en-US"/>
          </a:p>
        </p:txBody>
      </p:sp>
    </p:spTree>
    <p:extLst>
      <p:ext uri="{BB962C8B-B14F-4D97-AF65-F5344CB8AC3E}">
        <p14:creationId xmlns:p14="http://schemas.microsoft.com/office/powerpoint/2010/main" val="30957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8" y="10226686"/>
            <a:ext cx="37306249" cy="7054850"/>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6584956" y="18653135"/>
            <a:ext cx="30721302" cy="8413751"/>
          </a:xfrm>
          <a:prstGeom prst="rect">
            <a:avLst/>
          </a:prstGeom>
        </p:spPr>
        <p:txBody>
          <a:bodyPr vert="horz"/>
          <a:lstStyle>
            <a:lvl1pPr marL="0" indent="0" algn="ctr">
              <a:buNone/>
              <a:defRPr/>
            </a:lvl1pPr>
            <a:lvl2pPr marL="522560" indent="0" algn="ctr">
              <a:buNone/>
              <a:defRPr/>
            </a:lvl2pPr>
            <a:lvl3pPr marL="1045120" indent="0" algn="ctr">
              <a:buNone/>
              <a:defRPr/>
            </a:lvl3pPr>
            <a:lvl4pPr marL="1567681" indent="0" algn="ctr">
              <a:buNone/>
              <a:defRPr/>
            </a:lvl4pPr>
            <a:lvl5pPr marL="2090240" indent="0" algn="ctr">
              <a:buNone/>
              <a:defRPr/>
            </a:lvl5pPr>
            <a:lvl6pPr marL="2612800" indent="0" algn="ctr">
              <a:buNone/>
              <a:defRPr/>
            </a:lvl6pPr>
            <a:lvl7pPr marL="3135360" indent="0" algn="ctr">
              <a:buNone/>
              <a:defRPr/>
            </a:lvl7pPr>
            <a:lvl8pPr marL="3657920" indent="0" algn="ctr">
              <a:buNone/>
              <a:defRPr/>
            </a:lvl8pPr>
            <a:lvl9pPr marL="4180480" indent="0" algn="ctr">
              <a:buNone/>
              <a:defRPr/>
            </a:lvl9pPr>
          </a:lstStyle>
          <a:p>
            <a:r>
              <a:rPr lang="en-US"/>
              <a:t>Click to edit Master subtitle style</a:t>
            </a:r>
          </a:p>
        </p:txBody>
      </p:sp>
    </p:spTree>
    <p:extLst>
      <p:ext uri="{BB962C8B-B14F-4D97-AF65-F5344CB8AC3E}">
        <p14:creationId xmlns:p14="http://schemas.microsoft.com/office/powerpoint/2010/main" val="331500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7" y="1317626"/>
            <a:ext cx="39503351" cy="54864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2193927" y="7680326"/>
            <a:ext cx="39503351" cy="21726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66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29" y="1317629"/>
            <a:ext cx="9874249" cy="280892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7" y="1317629"/>
            <a:ext cx="29324302" cy="280892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320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7" y="1317626"/>
            <a:ext cx="39503351" cy="54864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2193927" y="7680326"/>
            <a:ext cx="39503351" cy="21726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29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1850"/>
            <a:ext cx="37306249" cy="6540501"/>
          </a:xfrm>
          <a:prstGeom prst="rect">
            <a:avLst/>
          </a:prstGeom>
        </p:spPr>
        <p:txBody>
          <a:bodyPr vert="horz" anchor="t"/>
          <a:lstStyle>
            <a:lvl1pPr algn="l">
              <a:defRPr sz="4572" b="1" cap="all"/>
            </a:lvl1pPr>
          </a:lstStyle>
          <a:p>
            <a:r>
              <a:rPr lang="en-US"/>
              <a:t>Click to edit Master title style</a:t>
            </a:r>
          </a:p>
        </p:txBody>
      </p:sp>
      <p:sp>
        <p:nvSpPr>
          <p:cNvPr id="3" name="Text Placeholder 2"/>
          <p:cNvSpPr>
            <a:spLocks noGrp="1"/>
          </p:cNvSpPr>
          <p:nvPr>
            <p:ph type="body" idx="1"/>
          </p:nvPr>
        </p:nvSpPr>
        <p:spPr>
          <a:xfrm>
            <a:off x="3467102" y="13950952"/>
            <a:ext cx="37306249" cy="7200901"/>
          </a:xfrm>
          <a:prstGeom prst="rect">
            <a:avLst/>
          </a:prstGeom>
        </p:spPr>
        <p:txBody>
          <a:bodyPr vert="horz" anchor="b"/>
          <a:lstStyle>
            <a:lvl1pPr marL="0" indent="0">
              <a:buNone/>
              <a:defRPr sz="2286"/>
            </a:lvl1pPr>
            <a:lvl2pPr marL="522560" indent="0">
              <a:buNone/>
              <a:defRPr sz="2057"/>
            </a:lvl2pPr>
            <a:lvl3pPr marL="1045120" indent="0">
              <a:buNone/>
              <a:defRPr sz="1829"/>
            </a:lvl3pPr>
            <a:lvl4pPr marL="1567681" indent="0">
              <a:buNone/>
              <a:defRPr sz="1600"/>
            </a:lvl4pPr>
            <a:lvl5pPr marL="2090240" indent="0">
              <a:buNone/>
              <a:defRPr sz="1600"/>
            </a:lvl5pPr>
            <a:lvl6pPr marL="2612800" indent="0">
              <a:buNone/>
              <a:defRPr sz="1600"/>
            </a:lvl6pPr>
            <a:lvl7pPr marL="3135360" indent="0">
              <a:buNone/>
              <a:defRPr sz="1600"/>
            </a:lvl7pPr>
            <a:lvl8pPr marL="3657920" indent="0">
              <a:buNone/>
              <a:defRPr sz="1600"/>
            </a:lvl8pPr>
            <a:lvl9pPr marL="4180480" indent="0">
              <a:buNone/>
              <a:defRPr sz="1600"/>
            </a:lvl9pPr>
          </a:lstStyle>
          <a:p>
            <a:pPr lvl="0"/>
            <a:r>
              <a:rPr lang="en-US"/>
              <a:t>Click to edit Master text styles</a:t>
            </a:r>
          </a:p>
        </p:txBody>
      </p:sp>
    </p:spTree>
    <p:extLst>
      <p:ext uri="{BB962C8B-B14F-4D97-AF65-F5344CB8AC3E}">
        <p14:creationId xmlns:p14="http://schemas.microsoft.com/office/powerpoint/2010/main" val="385948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7" y="1317626"/>
            <a:ext cx="39503351" cy="54864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2193929" y="7680326"/>
            <a:ext cx="19599273" cy="21726525"/>
          </a:xfrm>
          <a:prstGeom prst="rect">
            <a:avLst/>
          </a:prstGeom>
        </p:spPr>
        <p:txBody>
          <a:bodyPr vert="horz"/>
          <a:lstStyle>
            <a:lvl1pPr>
              <a:defRPr sz="3200"/>
            </a:lvl1pPr>
            <a:lvl2pPr>
              <a:defRPr sz="2743"/>
            </a:lvl2pPr>
            <a:lvl3pPr>
              <a:defRPr sz="2286"/>
            </a:lvl3pPr>
            <a:lvl4pPr>
              <a:defRPr sz="2057"/>
            </a:lvl4pPr>
            <a:lvl5pPr>
              <a:defRPr sz="2057"/>
            </a:lvl5pPr>
            <a:lvl6pPr>
              <a:defRPr sz="2057"/>
            </a:lvl6pPr>
            <a:lvl7pPr>
              <a:defRPr sz="2057"/>
            </a:lvl7pPr>
            <a:lvl8pPr>
              <a:defRPr sz="2057"/>
            </a:lvl8pPr>
            <a:lvl9pPr>
              <a:defRPr sz="20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98000" y="7680326"/>
            <a:ext cx="19599278" cy="21726525"/>
          </a:xfrm>
          <a:prstGeom prst="rect">
            <a:avLst/>
          </a:prstGeom>
        </p:spPr>
        <p:txBody>
          <a:bodyPr vert="horz"/>
          <a:lstStyle>
            <a:lvl1pPr>
              <a:defRPr sz="3200"/>
            </a:lvl1pPr>
            <a:lvl2pPr>
              <a:defRPr sz="2743"/>
            </a:lvl2pPr>
            <a:lvl3pPr>
              <a:defRPr sz="2286"/>
            </a:lvl3pPr>
            <a:lvl4pPr>
              <a:defRPr sz="2057"/>
            </a:lvl4pPr>
            <a:lvl5pPr>
              <a:defRPr sz="2057"/>
            </a:lvl5pPr>
            <a:lvl6pPr>
              <a:defRPr sz="2057"/>
            </a:lvl6pPr>
            <a:lvl7pPr>
              <a:defRPr sz="2057"/>
            </a:lvl7pPr>
            <a:lvl8pPr>
              <a:defRPr sz="2057"/>
            </a:lvl8pPr>
            <a:lvl9pPr>
              <a:defRPr sz="20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86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7" y="1317626"/>
            <a:ext cx="39503351" cy="54864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2193932" y="7369176"/>
            <a:ext cx="19392902" cy="3070224"/>
          </a:xfrm>
          <a:prstGeom prst="rect">
            <a:avLst/>
          </a:prstGeom>
        </p:spPr>
        <p:txBody>
          <a:bodyPr vert="horz" anchor="b"/>
          <a:lstStyle>
            <a:lvl1pPr marL="0" indent="0">
              <a:buNone/>
              <a:defRPr sz="2743" b="1"/>
            </a:lvl1pPr>
            <a:lvl2pPr marL="522560" indent="0">
              <a:buNone/>
              <a:defRPr sz="2286" b="1"/>
            </a:lvl2pPr>
            <a:lvl3pPr marL="1045120" indent="0">
              <a:buNone/>
              <a:defRPr sz="2057" b="1"/>
            </a:lvl3pPr>
            <a:lvl4pPr marL="1567681" indent="0">
              <a:buNone/>
              <a:defRPr sz="1829" b="1"/>
            </a:lvl4pPr>
            <a:lvl5pPr marL="2090240" indent="0">
              <a:buNone/>
              <a:defRPr sz="1829" b="1"/>
            </a:lvl5pPr>
            <a:lvl6pPr marL="2612800" indent="0">
              <a:buNone/>
              <a:defRPr sz="1829" b="1"/>
            </a:lvl6pPr>
            <a:lvl7pPr marL="3135360" indent="0">
              <a:buNone/>
              <a:defRPr sz="1829" b="1"/>
            </a:lvl7pPr>
            <a:lvl8pPr marL="3657920" indent="0">
              <a:buNone/>
              <a:defRPr sz="1829" b="1"/>
            </a:lvl8pPr>
            <a:lvl9pPr marL="4180480" indent="0">
              <a:buNone/>
              <a:defRPr sz="1829" b="1"/>
            </a:lvl9pPr>
          </a:lstStyle>
          <a:p>
            <a:pPr lvl="0"/>
            <a:r>
              <a:rPr lang="en-US"/>
              <a:t>Click to edit Master text styles</a:t>
            </a:r>
          </a:p>
        </p:txBody>
      </p:sp>
      <p:sp>
        <p:nvSpPr>
          <p:cNvPr id="4" name="Content Placeholder 3"/>
          <p:cNvSpPr>
            <a:spLocks noGrp="1"/>
          </p:cNvSpPr>
          <p:nvPr>
            <p:ph sz="half" idx="2"/>
          </p:nvPr>
        </p:nvSpPr>
        <p:spPr>
          <a:xfrm>
            <a:off x="2193932" y="10439408"/>
            <a:ext cx="19392902" cy="18967450"/>
          </a:xfrm>
          <a:prstGeom prst="rect">
            <a:avLst/>
          </a:prstGeom>
        </p:spPr>
        <p:txBody>
          <a:bodyPr vert="horz"/>
          <a:lstStyle>
            <a:lvl1pPr>
              <a:defRPr sz="2743"/>
            </a:lvl1pPr>
            <a:lvl2pPr>
              <a:defRPr sz="2286"/>
            </a:lvl2pPr>
            <a:lvl3pPr>
              <a:defRPr sz="2057"/>
            </a:lvl3pPr>
            <a:lvl4pPr>
              <a:defRPr sz="1829"/>
            </a:lvl4pPr>
            <a:lvl5pPr>
              <a:defRPr sz="1829"/>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4853" y="7369176"/>
            <a:ext cx="19402425" cy="3070224"/>
          </a:xfrm>
          <a:prstGeom prst="rect">
            <a:avLst/>
          </a:prstGeom>
        </p:spPr>
        <p:txBody>
          <a:bodyPr vert="horz" anchor="b"/>
          <a:lstStyle>
            <a:lvl1pPr marL="0" indent="0">
              <a:buNone/>
              <a:defRPr sz="2743" b="1"/>
            </a:lvl1pPr>
            <a:lvl2pPr marL="522560" indent="0">
              <a:buNone/>
              <a:defRPr sz="2286" b="1"/>
            </a:lvl2pPr>
            <a:lvl3pPr marL="1045120" indent="0">
              <a:buNone/>
              <a:defRPr sz="2057" b="1"/>
            </a:lvl3pPr>
            <a:lvl4pPr marL="1567681" indent="0">
              <a:buNone/>
              <a:defRPr sz="1829" b="1"/>
            </a:lvl4pPr>
            <a:lvl5pPr marL="2090240" indent="0">
              <a:buNone/>
              <a:defRPr sz="1829" b="1"/>
            </a:lvl5pPr>
            <a:lvl6pPr marL="2612800" indent="0">
              <a:buNone/>
              <a:defRPr sz="1829" b="1"/>
            </a:lvl6pPr>
            <a:lvl7pPr marL="3135360" indent="0">
              <a:buNone/>
              <a:defRPr sz="1829" b="1"/>
            </a:lvl7pPr>
            <a:lvl8pPr marL="3657920" indent="0">
              <a:buNone/>
              <a:defRPr sz="1829" b="1"/>
            </a:lvl8pPr>
            <a:lvl9pPr marL="4180480" indent="0">
              <a:buNone/>
              <a:defRPr sz="1829" b="1"/>
            </a:lvl9pPr>
          </a:lstStyle>
          <a:p>
            <a:pPr lvl="0"/>
            <a:r>
              <a:rPr lang="en-US"/>
              <a:t>Click to edit Master text styles</a:t>
            </a:r>
          </a:p>
        </p:txBody>
      </p:sp>
      <p:sp>
        <p:nvSpPr>
          <p:cNvPr id="6" name="Content Placeholder 5"/>
          <p:cNvSpPr>
            <a:spLocks noGrp="1"/>
          </p:cNvSpPr>
          <p:nvPr>
            <p:ph sz="quarter" idx="4"/>
          </p:nvPr>
        </p:nvSpPr>
        <p:spPr>
          <a:xfrm>
            <a:off x="22294853" y="10439408"/>
            <a:ext cx="19402425" cy="18967450"/>
          </a:xfrm>
          <a:prstGeom prst="rect">
            <a:avLst/>
          </a:prstGeom>
        </p:spPr>
        <p:txBody>
          <a:bodyPr vert="horz"/>
          <a:lstStyle>
            <a:lvl1pPr>
              <a:defRPr sz="2743"/>
            </a:lvl1pPr>
            <a:lvl2pPr>
              <a:defRPr sz="2286"/>
            </a:lvl2pPr>
            <a:lvl3pPr>
              <a:defRPr sz="2057"/>
            </a:lvl3pPr>
            <a:lvl4pPr>
              <a:defRPr sz="1829"/>
            </a:lvl4pPr>
            <a:lvl5pPr>
              <a:defRPr sz="1829"/>
            </a:lvl5pPr>
            <a:lvl6pPr>
              <a:defRPr sz="1829"/>
            </a:lvl6pPr>
            <a:lvl7pPr>
              <a:defRPr sz="1829"/>
            </a:lvl7pPr>
            <a:lvl8pPr>
              <a:defRPr sz="1829"/>
            </a:lvl8pPr>
            <a:lvl9pPr>
              <a:defRPr sz="1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4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7" y="1317626"/>
            <a:ext cx="39503351" cy="54864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371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50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7" y="1311285"/>
            <a:ext cx="14439902" cy="5578474"/>
          </a:xfrm>
          <a:prstGeom prst="rect">
            <a:avLst/>
          </a:prstGeom>
        </p:spPr>
        <p:txBody>
          <a:bodyPr vert="horz" anchor="b"/>
          <a:lstStyle>
            <a:lvl1pPr algn="l">
              <a:defRPr sz="2286" b="1"/>
            </a:lvl1pPr>
          </a:lstStyle>
          <a:p>
            <a:r>
              <a:rPr lang="en-US"/>
              <a:t>Click to edit Master title style</a:t>
            </a:r>
          </a:p>
        </p:txBody>
      </p:sp>
      <p:sp>
        <p:nvSpPr>
          <p:cNvPr id="3" name="Content Placeholder 2"/>
          <p:cNvSpPr>
            <a:spLocks noGrp="1"/>
          </p:cNvSpPr>
          <p:nvPr>
            <p:ph idx="1"/>
          </p:nvPr>
        </p:nvSpPr>
        <p:spPr>
          <a:xfrm>
            <a:off x="17160878" y="1311286"/>
            <a:ext cx="24536400" cy="28095575"/>
          </a:xfrm>
          <a:prstGeom prst="rect">
            <a:avLst/>
          </a:prstGeom>
        </p:spPr>
        <p:txBody>
          <a:bodyPr vert="horz"/>
          <a:lstStyle>
            <a:lvl1pPr>
              <a:defRPr sz="3657"/>
            </a:lvl1pPr>
            <a:lvl2pPr>
              <a:defRPr sz="3200"/>
            </a:lvl2pPr>
            <a:lvl3pPr>
              <a:defRPr sz="2743"/>
            </a:lvl3pPr>
            <a:lvl4pPr>
              <a:defRPr sz="2286"/>
            </a:lvl4pPr>
            <a:lvl5pPr>
              <a:defRPr sz="2286"/>
            </a:lvl5pPr>
            <a:lvl6pPr>
              <a:defRPr sz="2286"/>
            </a:lvl6pPr>
            <a:lvl7pPr>
              <a:defRPr sz="2286"/>
            </a:lvl7pPr>
            <a:lvl8pPr>
              <a:defRPr sz="2286"/>
            </a:lvl8pPr>
            <a:lvl9pPr>
              <a:defRPr sz="22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7" y="6889752"/>
            <a:ext cx="14439902" cy="22517101"/>
          </a:xfrm>
          <a:prstGeom prst="rect">
            <a:avLst/>
          </a:prstGeom>
        </p:spPr>
        <p:txBody>
          <a:bodyPr vert="horz"/>
          <a:lstStyle>
            <a:lvl1pPr marL="0" indent="0">
              <a:buNone/>
              <a:defRPr sz="1600"/>
            </a:lvl1pPr>
            <a:lvl2pPr marL="522560" indent="0">
              <a:buNone/>
              <a:defRPr sz="1371"/>
            </a:lvl2pPr>
            <a:lvl3pPr marL="1045120" indent="0">
              <a:buNone/>
              <a:defRPr sz="1143"/>
            </a:lvl3pPr>
            <a:lvl4pPr marL="1567681" indent="0">
              <a:buNone/>
              <a:defRPr sz="1029"/>
            </a:lvl4pPr>
            <a:lvl5pPr marL="2090240" indent="0">
              <a:buNone/>
              <a:defRPr sz="1029"/>
            </a:lvl5pPr>
            <a:lvl6pPr marL="2612800" indent="0">
              <a:buNone/>
              <a:defRPr sz="1029"/>
            </a:lvl6pPr>
            <a:lvl7pPr marL="3135360" indent="0">
              <a:buNone/>
              <a:defRPr sz="1029"/>
            </a:lvl7pPr>
            <a:lvl8pPr marL="3657920" indent="0">
              <a:buNone/>
              <a:defRPr sz="1029"/>
            </a:lvl8pPr>
            <a:lvl9pPr marL="4180480" indent="0">
              <a:buNone/>
              <a:defRPr sz="1029"/>
            </a:lvl9pPr>
          </a:lstStyle>
          <a:p>
            <a:pPr lvl="0"/>
            <a:r>
              <a:rPr lang="en-US"/>
              <a:t>Click to edit Master text styles</a:t>
            </a:r>
          </a:p>
        </p:txBody>
      </p:sp>
    </p:spTree>
    <p:extLst>
      <p:ext uri="{BB962C8B-B14F-4D97-AF65-F5344CB8AC3E}">
        <p14:creationId xmlns:p14="http://schemas.microsoft.com/office/powerpoint/2010/main" val="181918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4253" y="23044154"/>
            <a:ext cx="26333449" cy="2717800"/>
          </a:xfrm>
          <a:prstGeom prst="rect">
            <a:avLst/>
          </a:prstGeom>
        </p:spPr>
        <p:txBody>
          <a:bodyPr vert="horz" anchor="b"/>
          <a:lstStyle>
            <a:lvl1pPr algn="l">
              <a:defRPr sz="2286" b="1"/>
            </a:lvl1pPr>
          </a:lstStyle>
          <a:p>
            <a:r>
              <a:rPr lang="en-US"/>
              <a:t>Click to edit Master title style</a:t>
            </a:r>
          </a:p>
        </p:txBody>
      </p:sp>
      <p:sp>
        <p:nvSpPr>
          <p:cNvPr id="3" name="Picture Placeholder 2"/>
          <p:cNvSpPr>
            <a:spLocks noGrp="1"/>
          </p:cNvSpPr>
          <p:nvPr>
            <p:ph type="pic" idx="1"/>
          </p:nvPr>
        </p:nvSpPr>
        <p:spPr>
          <a:xfrm>
            <a:off x="8604253" y="2940053"/>
            <a:ext cx="26333449" cy="19751677"/>
          </a:xfrm>
          <a:prstGeom prst="rect">
            <a:avLst/>
          </a:prstGeom>
        </p:spPr>
        <p:txBody>
          <a:bodyPr vert="horz"/>
          <a:lstStyle>
            <a:lvl1pPr marL="0" indent="0">
              <a:buNone/>
              <a:defRPr sz="3657"/>
            </a:lvl1pPr>
            <a:lvl2pPr marL="522560" indent="0">
              <a:buNone/>
              <a:defRPr sz="3200"/>
            </a:lvl2pPr>
            <a:lvl3pPr marL="1045120" indent="0">
              <a:buNone/>
              <a:defRPr sz="2743"/>
            </a:lvl3pPr>
            <a:lvl4pPr marL="1567681" indent="0">
              <a:buNone/>
              <a:defRPr sz="2286"/>
            </a:lvl4pPr>
            <a:lvl5pPr marL="2090240" indent="0">
              <a:buNone/>
              <a:defRPr sz="2286"/>
            </a:lvl5pPr>
            <a:lvl6pPr marL="2612800" indent="0">
              <a:buNone/>
              <a:defRPr sz="2286"/>
            </a:lvl6pPr>
            <a:lvl7pPr marL="3135360" indent="0">
              <a:buNone/>
              <a:defRPr sz="2286"/>
            </a:lvl7pPr>
            <a:lvl8pPr marL="3657920" indent="0">
              <a:buNone/>
              <a:defRPr sz="2286"/>
            </a:lvl8pPr>
            <a:lvl9pPr marL="4180480" indent="0">
              <a:buNone/>
              <a:defRPr sz="2286"/>
            </a:lvl9pPr>
          </a:lstStyle>
          <a:p>
            <a:pPr lvl="0"/>
            <a:endParaRPr lang="en-US" noProof="0"/>
          </a:p>
        </p:txBody>
      </p:sp>
      <p:sp>
        <p:nvSpPr>
          <p:cNvPr id="4" name="Text Placeholder 3"/>
          <p:cNvSpPr>
            <a:spLocks noGrp="1"/>
          </p:cNvSpPr>
          <p:nvPr>
            <p:ph type="body" sz="half" idx="2"/>
          </p:nvPr>
        </p:nvSpPr>
        <p:spPr>
          <a:xfrm>
            <a:off x="8604253" y="25761950"/>
            <a:ext cx="26333449" cy="3863976"/>
          </a:xfrm>
          <a:prstGeom prst="rect">
            <a:avLst/>
          </a:prstGeom>
        </p:spPr>
        <p:txBody>
          <a:bodyPr vert="horz"/>
          <a:lstStyle>
            <a:lvl1pPr marL="0" indent="0">
              <a:buNone/>
              <a:defRPr sz="1600"/>
            </a:lvl1pPr>
            <a:lvl2pPr marL="522560" indent="0">
              <a:buNone/>
              <a:defRPr sz="1371"/>
            </a:lvl2pPr>
            <a:lvl3pPr marL="1045120" indent="0">
              <a:buNone/>
              <a:defRPr sz="1143"/>
            </a:lvl3pPr>
            <a:lvl4pPr marL="1567681" indent="0">
              <a:buNone/>
              <a:defRPr sz="1029"/>
            </a:lvl4pPr>
            <a:lvl5pPr marL="2090240" indent="0">
              <a:buNone/>
              <a:defRPr sz="1029"/>
            </a:lvl5pPr>
            <a:lvl6pPr marL="2612800" indent="0">
              <a:buNone/>
              <a:defRPr sz="1029"/>
            </a:lvl6pPr>
            <a:lvl7pPr marL="3135360" indent="0">
              <a:buNone/>
              <a:defRPr sz="1029"/>
            </a:lvl7pPr>
            <a:lvl8pPr marL="3657920" indent="0">
              <a:buNone/>
              <a:defRPr sz="1029"/>
            </a:lvl8pPr>
            <a:lvl9pPr marL="4180480" indent="0">
              <a:buNone/>
              <a:defRPr sz="1029"/>
            </a:lvl9pPr>
          </a:lstStyle>
          <a:p>
            <a:pPr lvl="0"/>
            <a:r>
              <a:rPr lang="en-US"/>
              <a:t>Click to edit Master text styles</a:t>
            </a:r>
          </a:p>
        </p:txBody>
      </p:sp>
    </p:spTree>
    <p:extLst>
      <p:ext uri="{BB962C8B-B14F-4D97-AF65-F5344CB8AC3E}">
        <p14:creationId xmlns:p14="http://schemas.microsoft.com/office/powerpoint/2010/main" val="1035238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2" name="Text Box 38">
            <a:extLst>
              <a:ext uri="{FF2B5EF4-FFF2-40B4-BE49-F238E27FC236}">
                <a16:creationId xmlns:a16="http://schemas.microsoft.com/office/drawing/2014/main" id="{EC2760A6-0029-420F-944B-151FD3ECBB02}"/>
              </a:ext>
            </a:extLst>
          </p:cNvPr>
          <p:cNvSpPr txBox="1">
            <a:spLocks noChangeArrowheads="1"/>
          </p:cNvSpPr>
          <p:nvPr userDrawn="1"/>
        </p:nvSpPr>
        <p:spPr bwMode="auto">
          <a:xfrm>
            <a:off x="14935204" y="6172202"/>
            <a:ext cx="14004472" cy="615518"/>
          </a:xfrm>
          <a:prstGeom prst="rect">
            <a:avLst/>
          </a:prstGeom>
          <a:noFill/>
          <a:ln w="9525">
            <a:noFill/>
            <a:miter lim="800000"/>
            <a:headEnd/>
            <a:tailEnd/>
          </a:ln>
          <a:effectLst/>
        </p:spPr>
        <p:txBody>
          <a:bodyPr lIns="104487" tIns="52243" rIns="104487" bIns="52243">
            <a:spAutoFit/>
          </a:bodyPr>
          <a:lstStyle>
            <a:lvl1pPr defTabSz="2193925" eaLnBrk="0" hangingPunct="0">
              <a:defRPr sz="10600">
                <a:solidFill>
                  <a:schemeClr val="tx2"/>
                </a:solidFill>
                <a:latin typeface="Arial" charset="0"/>
                <a:ea typeface="ＭＳ Ｐゴシック" charset="0"/>
                <a:cs typeface="ＭＳ Ｐゴシック" charset="0"/>
              </a:defRPr>
            </a:lvl1pPr>
            <a:lvl2pPr marL="37931725" indent="-37474525" defTabSz="2193925" eaLnBrk="0" hangingPunct="0">
              <a:defRPr sz="10600">
                <a:solidFill>
                  <a:schemeClr val="tx2"/>
                </a:solidFill>
                <a:latin typeface="Arial" charset="0"/>
                <a:ea typeface="ＭＳ Ｐゴシック" charset="0"/>
              </a:defRPr>
            </a:lvl2pPr>
            <a:lvl3pPr eaLnBrk="0" hangingPunct="0">
              <a:defRPr sz="10600">
                <a:solidFill>
                  <a:schemeClr val="tx2"/>
                </a:solidFill>
                <a:latin typeface="Arial" charset="0"/>
                <a:ea typeface="ＭＳ Ｐゴシック" charset="0"/>
              </a:defRPr>
            </a:lvl3pPr>
            <a:lvl4pPr eaLnBrk="0" hangingPunct="0">
              <a:defRPr sz="10600">
                <a:solidFill>
                  <a:schemeClr val="tx2"/>
                </a:solidFill>
                <a:latin typeface="Arial" charset="0"/>
                <a:ea typeface="ＭＳ Ｐゴシック" charset="0"/>
              </a:defRPr>
            </a:lvl4pPr>
            <a:lvl5pPr eaLnBrk="0" hangingPunct="0">
              <a:defRPr sz="10600">
                <a:solidFill>
                  <a:schemeClr val="tx2"/>
                </a:solidFill>
                <a:latin typeface="Arial" charset="0"/>
                <a:ea typeface="ＭＳ Ｐゴシック" charset="0"/>
              </a:defRPr>
            </a:lvl5pPr>
            <a:lvl6pPr marL="457200" eaLnBrk="0" fontAlgn="base" hangingPunct="0">
              <a:spcBef>
                <a:spcPct val="0"/>
              </a:spcBef>
              <a:spcAft>
                <a:spcPct val="0"/>
              </a:spcAft>
              <a:defRPr sz="10600">
                <a:solidFill>
                  <a:schemeClr val="tx2"/>
                </a:solidFill>
                <a:latin typeface="Arial" charset="0"/>
                <a:ea typeface="ＭＳ Ｐゴシック" charset="0"/>
              </a:defRPr>
            </a:lvl6pPr>
            <a:lvl7pPr marL="914400" eaLnBrk="0" fontAlgn="base" hangingPunct="0">
              <a:spcBef>
                <a:spcPct val="0"/>
              </a:spcBef>
              <a:spcAft>
                <a:spcPct val="0"/>
              </a:spcAft>
              <a:defRPr sz="10600">
                <a:solidFill>
                  <a:schemeClr val="tx2"/>
                </a:solidFill>
                <a:latin typeface="Arial" charset="0"/>
                <a:ea typeface="ＭＳ Ｐゴシック" charset="0"/>
              </a:defRPr>
            </a:lvl7pPr>
            <a:lvl8pPr marL="1371600" eaLnBrk="0" fontAlgn="base" hangingPunct="0">
              <a:spcBef>
                <a:spcPct val="0"/>
              </a:spcBef>
              <a:spcAft>
                <a:spcPct val="0"/>
              </a:spcAft>
              <a:defRPr sz="10600">
                <a:solidFill>
                  <a:schemeClr val="tx2"/>
                </a:solidFill>
                <a:latin typeface="Arial" charset="0"/>
                <a:ea typeface="ＭＳ Ｐゴシック" charset="0"/>
              </a:defRPr>
            </a:lvl8pPr>
            <a:lvl9pPr marL="1828800" eaLnBrk="0" fontAlgn="base" hangingPunct="0">
              <a:spcBef>
                <a:spcPct val="0"/>
              </a:spcBef>
              <a:spcAft>
                <a:spcPct val="0"/>
              </a:spcAft>
              <a:defRPr sz="10600">
                <a:solidFill>
                  <a:schemeClr val="tx2"/>
                </a:solidFill>
                <a:latin typeface="Arial" charset="0"/>
                <a:ea typeface="ＭＳ Ｐゴシック" charset="0"/>
              </a:defRPr>
            </a:lvl9pPr>
          </a:lstStyle>
          <a:p>
            <a:pPr algn="ctr" eaLnBrk="1" hangingPunct="1">
              <a:spcBef>
                <a:spcPct val="50000"/>
              </a:spcBef>
              <a:defRPr/>
            </a:pPr>
            <a:endParaRPr lang="en-US" sz="3314"/>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7563" rtl="0" eaLnBrk="0" fontAlgn="base" hangingPunct="0">
        <a:spcBef>
          <a:spcPct val="0"/>
        </a:spcBef>
        <a:spcAft>
          <a:spcPct val="0"/>
        </a:spcAft>
        <a:defRPr sz="7429" b="1">
          <a:solidFill>
            <a:schemeClr val="bg1"/>
          </a:solidFill>
          <a:latin typeface="+mj-lt"/>
          <a:ea typeface="ＭＳ Ｐゴシック" panose="020B0600070205080204" pitchFamily="34" charset="-128"/>
          <a:cs typeface="ＭＳ Ｐゴシック" charset="0"/>
        </a:defRPr>
      </a:lvl1pPr>
      <a:lvl2pPr algn="ctr" defTabSz="2507563" rtl="0" eaLnBrk="0" fontAlgn="base" hangingPunct="0">
        <a:spcBef>
          <a:spcPct val="0"/>
        </a:spcBef>
        <a:spcAft>
          <a:spcPct val="0"/>
        </a:spcAft>
        <a:defRPr sz="7429" b="1">
          <a:solidFill>
            <a:schemeClr val="bg1"/>
          </a:solidFill>
          <a:latin typeface="Arial" pitchFamily="-65" charset="0"/>
          <a:ea typeface="ＭＳ Ｐゴシック" panose="020B0600070205080204" pitchFamily="34" charset="-128"/>
          <a:cs typeface="ＭＳ Ｐゴシック" charset="0"/>
        </a:defRPr>
      </a:lvl2pPr>
      <a:lvl3pPr algn="ctr" defTabSz="2507563" rtl="0" eaLnBrk="0" fontAlgn="base" hangingPunct="0">
        <a:spcBef>
          <a:spcPct val="0"/>
        </a:spcBef>
        <a:spcAft>
          <a:spcPct val="0"/>
        </a:spcAft>
        <a:defRPr sz="7429" b="1">
          <a:solidFill>
            <a:schemeClr val="bg1"/>
          </a:solidFill>
          <a:latin typeface="Arial" pitchFamily="-65" charset="0"/>
          <a:ea typeface="ＭＳ Ｐゴシック" panose="020B0600070205080204" pitchFamily="34" charset="-128"/>
          <a:cs typeface="ＭＳ Ｐゴシック" charset="0"/>
        </a:defRPr>
      </a:lvl3pPr>
      <a:lvl4pPr algn="ctr" defTabSz="2507563" rtl="0" eaLnBrk="0" fontAlgn="base" hangingPunct="0">
        <a:spcBef>
          <a:spcPct val="0"/>
        </a:spcBef>
        <a:spcAft>
          <a:spcPct val="0"/>
        </a:spcAft>
        <a:defRPr sz="7429" b="1">
          <a:solidFill>
            <a:schemeClr val="bg1"/>
          </a:solidFill>
          <a:latin typeface="Arial" pitchFamily="-65" charset="0"/>
          <a:ea typeface="ＭＳ Ｐゴシック" panose="020B0600070205080204" pitchFamily="34" charset="-128"/>
          <a:cs typeface="ＭＳ Ｐゴシック" charset="0"/>
        </a:defRPr>
      </a:lvl4pPr>
      <a:lvl5pPr algn="ctr" defTabSz="2507563" rtl="0" eaLnBrk="0" fontAlgn="base" hangingPunct="0">
        <a:spcBef>
          <a:spcPct val="0"/>
        </a:spcBef>
        <a:spcAft>
          <a:spcPct val="0"/>
        </a:spcAft>
        <a:defRPr sz="7429" b="1">
          <a:solidFill>
            <a:schemeClr val="bg1"/>
          </a:solidFill>
          <a:latin typeface="Arial" pitchFamily="-65" charset="0"/>
          <a:ea typeface="ＭＳ Ｐゴシック" panose="020B0600070205080204" pitchFamily="34" charset="-128"/>
          <a:cs typeface="ＭＳ Ｐゴシック" charset="0"/>
        </a:defRPr>
      </a:lvl5pPr>
      <a:lvl6pPr marL="522560" algn="ctr" defTabSz="2507563" rtl="0" fontAlgn="base">
        <a:spcBef>
          <a:spcPct val="0"/>
        </a:spcBef>
        <a:spcAft>
          <a:spcPct val="0"/>
        </a:spcAft>
        <a:defRPr sz="7429" b="1">
          <a:solidFill>
            <a:schemeClr val="bg1"/>
          </a:solidFill>
          <a:latin typeface="Arial" pitchFamily="-65" charset="0"/>
        </a:defRPr>
      </a:lvl6pPr>
      <a:lvl7pPr marL="1045120" algn="ctr" defTabSz="2507563" rtl="0" fontAlgn="base">
        <a:spcBef>
          <a:spcPct val="0"/>
        </a:spcBef>
        <a:spcAft>
          <a:spcPct val="0"/>
        </a:spcAft>
        <a:defRPr sz="7429" b="1">
          <a:solidFill>
            <a:schemeClr val="bg1"/>
          </a:solidFill>
          <a:latin typeface="Arial" pitchFamily="-65" charset="0"/>
        </a:defRPr>
      </a:lvl7pPr>
      <a:lvl8pPr marL="1567681" algn="ctr" defTabSz="2507563" rtl="0" fontAlgn="base">
        <a:spcBef>
          <a:spcPct val="0"/>
        </a:spcBef>
        <a:spcAft>
          <a:spcPct val="0"/>
        </a:spcAft>
        <a:defRPr sz="7429" b="1">
          <a:solidFill>
            <a:schemeClr val="bg1"/>
          </a:solidFill>
          <a:latin typeface="Arial" pitchFamily="-65" charset="0"/>
        </a:defRPr>
      </a:lvl8pPr>
      <a:lvl9pPr marL="2090240" algn="ctr" defTabSz="2507563" rtl="0" fontAlgn="base">
        <a:spcBef>
          <a:spcPct val="0"/>
        </a:spcBef>
        <a:spcAft>
          <a:spcPct val="0"/>
        </a:spcAft>
        <a:defRPr sz="7429" b="1">
          <a:solidFill>
            <a:schemeClr val="bg1"/>
          </a:solidFill>
          <a:latin typeface="Arial" pitchFamily="-65" charset="0"/>
        </a:defRPr>
      </a:lvl9pPr>
    </p:titleStyle>
    <p:bodyStyle>
      <a:lvl1pPr marL="939882" indent="-939882" algn="l" defTabSz="2507563" rtl="0" eaLnBrk="0" fontAlgn="base" hangingPunct="0">
        <a:spcBef>
          <a:spcPct val="20000"/>
        </a:spcBef>
        <a:spcAft>
          <a:spcPct val="0"/>
        </a:spcAft>
        <a:defRPr sz="1943">
          <a:solidFill>
            <a:schemeClr val="tx1"/>
          </a:solidFill>
          <a:latin typeface="+mn-lt"/>
          <a:ea typeface="ＭＳ Ｐゴシック" panose="020B0600070205080204" pitchFamily="34" charset="-128"/>
          <a:cs typeface="ＭＳ Ｐゴシック" charset="0"/>
        </a:defRPr>
      </a:lvl1pPr>
      <a:lvl2pPr marL="2037622" indent="-783840" algn="l" defTabSz="2507563" rtl="0" eaLnBrk="0" fontAlgn="base" hangingPunct="0">
        <a:spcBef>
          <a:spcPct val="20000"/>
        </a:spcBef>
        <a:spcAft>
          <a:spcPct val="0"/>
        </a:spcAft>
        <a:buChar char="–"/>
        <a:defRPr sz="4114">
          <a:solidFill>
            <a:schemeClr val="tx1"/>
          </a:solidFill>
          <a:latin typeface="+mn-lt"/>
          <a:ea typeface="ＭＳ Ｐゴシック" panose="020B0600070205080204" pitchFamily="34" charset="-128"/>
        </a:defRPr>
      </a:lvl2pPr>
      <a:lvl3pPr marL="3135360" indent="-627798" algn="l" defTabSz="2507563" rtl="0" eaLnBrk="0" fontAlgn="base" hangingPunct="0">
        <a:spcBef>
          <a:spcPct val="20000"/>
        </a:spcBef>
        <a:spcAft>
          <a:spcPct val="0"/>
        </a:spcAft>
        <a:buChar char="•"/>
        <a:defRPr sz="3543">
          <a:solidFill>
            <a:schemeClr val="tx1"/>
          </a:solidFill>
          <a:latin typeface="+mn-lt"/>
          <a:ea typeface="ＭＳ Ｐゴシック" panose="020B0600070205080204" pitchFamily="34" charset="-128"/>
        </a:defRPr>
      </a:lvl3pPr>
      <a:lvl4pPr marL="4389142" indent="-625983" algn="l" defTabSz="2507563" rtl="0" eaLnBrk="0" fontAlgn="base" hangingPunct="0">
        <a:spcBef>
          <a:spcPct val="20000"/>
        </a:spcBef>
        <a:spcAft>
          <a:spcPct val="0"/>
        </a:spcAft>
        <a:buChar char="–"/>
        <a:defRPr sz="2743">
          <a:solidFill>
            <a:schemeClr val="tx1"/>
          </a:solidFill>
          <a:latin typeface="+mn-lt"/>
          <a:ea typeface="ＭＳ Ｐゴシック" panose="020B0600070205080204" pitchFamily="34" charset="-128"/>
        </a:defRPr>
      </a:lvl4pPr>
      <a:lvl5pPr marL="5642922" indent="-625983" algn="l" defTabSz="2507563" rtl="0" eaLnBrk="0" fontAlgn="base" hangingPunct="0">
        <a:spcBef>
          <a:spcPct val="20000"/>
        </a:spcBef>
        <a:spcAft>
          <a:spcPct val="0"/>
        </a:spcAft>
        <a:buChar char="»"/>
        <a:defRPr sz="2743">
          <a:solidFill>
            <a:schemeClr val="tx1"/>
          </a:solidFill>
          <a:latin typeface="+mn-lt"/>
          <a:ea typeface="ＭＳ Ｐゴシック" panose="020B0600070205080204" pitchFamily="34" charset="-128"/>
        </a:defRPr>
      </a:lvl5pPr>
      <a:lvl6pPr marL="6165483" indent="-625983" algn="l" defTabSz="2507563" rtl="0" fontAlgn="base">
        <a:spcBef>
          <a:spcPct val="20000"/>
        </a:spcBef>
        <a:spcAft>
          <a:spcPct val="0"/>
        </a:spcAft>
        <a:buChar char="»"/>
        <a:defRPr sz="2743">
          <a:solidFill>
            <a:schemeClr val="tx1"/>
          </a:solidFill>
          <a:latin typeface="+mn-lt"/>
          <a:ea typeface="ＭＳ Ｐゴシック" pitchFamily="-65" charset="-128"/>
        </a:defRPr>
      </a:lvl6pPr>
      <a:lvl7pPr marL="6688043" indent="-625983" algn="l" defTabSz="2507563" rtl="0" fontAlgn="base">
        <a:spcBef>
          <a:spcPct val="20000"/>
        </a:spcBef>
        <a:spcAft>
          <a:spcPct val="0"/>
        </a:spcAft>
        <a:buChar char="»"/>
        <a:defRPr sz="2743">
          <a:solidFill>
            <a:schemeClr val="tx1"/>
          </a:solidFill>
          <a:latin typeface="+mn-lt"/>
          <a:ea typeface="ＭＳ Ｐゴシック" pitchFamily="-65" charset="-128"/>
        </a:defRPr>
      </a:lvl7pPr>
      <a:lvl8pPr marL="7210603" indent="-625983" algn="l" defTabSz="2507563" rtl="0" fontAlgn="base">
        <a:spcBef>
          <a:spcPct val="20000"/>
        </a:spcBef>
        <a:spcAft>
          <a:spcPct val="0"/>
        </a:spcAft>
        <a:buChar char="»"/>
        <a:defRPr sz="2743">
          <a:solidFill>
            <a:schemeClr val="tx1"/>
          </a:solidFill>
          <a:latin typeface="+mn-lt"/>
          <a:ea typeface="ＭＳ Ｐゴシック" pitchFamily="-65" charset="-128"/>
        </a:defRPr>
      </a:lvl8pPr>
      <a:lvl9pPr marL="7733163" indent="-625983" algn="l" defTabSz="2507563" rtl="0" fontAlgn="base">
        <a:spcBef>
          <a:spcPct val="20000"/>
        </a:spcBef>
        <a:spcAft>
          <a:spcPct val="0"/>
        </a:spcAft>
        <a:buChar char="»"/>
        <a:defRPr sz="2743">
          <a:solidFill>
            <a:schemeClr val="tx1"/>
          </a:solidFill>
          <a:latin typeface="+mn-lt"/>
          <a:ea typeface="ＭＳ Ｐゴシック" pitchFamily="-65" charset="-128"/>
        </a:defRPr>
      </a:lvl9pPr>
    </p:bodyStyle>
    <p:otherStyle>
      <a:defPPr>
        <a:defRPr lang="en-US"/>
      </a:defPPr>
      <a:lvl1pPr marL="0" algn="l" defTabSz="522560" rtl="0" eaLnBrk="1" latinLnBrk="0" hangingPunct="1">
        <a:defRPr sz="2057" kern="1200">
          <a:solidFill>
            <a:schemeClr val="tx1"/>
          </a:solidFill>
          <a:latin typeface="+mn-lt"/>
          <a:ea typeface="+mn-ea"/>
          <a:cs typeface="+mn-cs"/>
        </a:defRPr>
      </a:lvl1pPr>
      <a:lvl2pPr marL="522560" algn="l" defTabSz="522560" rtl="0" eaLnBrk="1" latinLnBrk="0" hangingPunct="1">
        <a:defRPr sz="2057" kern="1200">
          <a:solidFill>
            <a:schemeClr val="tx1"/>
          </a:solidFill>
          <a:latin typeface="+mn-lt"/>
          <a:ea typeface="+mn-ea"/>
          <a:cs typeface="+mn-cs"/>
        </a:defRPr>
      </a:lvl2pPr>
      <a:lvl3pPr marL="1045120" algn="l" defTabSz="522560" rtl="0" eaLnBrk="1" latinLnBrk="0" hangingPunct="1">
        <a:defRPr sz="2057" kern="1200">
          <a:solidFill>
            <a:schemeClr val="tx1"/>
          </a:solidFill>
          <a:latin typeface="+mn-lt"/>
          <a:ea typeface="+mn-ea"/>
          <a:cs typeface="+mn-cs"/>
        </a:defRPr>
      </a:lvl3pPr>
      <a:lvl4pPr marL="1567681" algn="l" defTabSz="522560" rtl="0" eaLnBrk="1" latinLnBrk="0" hangingPunct="1">
        <a:defRPr sz="2057" kern="1200">
          <a:solidFill>
            <a:schemeClr val="tx1"/>
          </a:solidFill>
          <a:latin typeface="+mn-lt"/>
          <a:ea typeface="+mn-ea"/>
          <a:cs typeface="+mn-cs"/>
        </a:defRPr>
      </a:lvl4pPr>
      <a:lvl5pPr marL="2090240" algn="l" defTabSz="522560" rtl="0" eaLnBrk="1" latinLnBrk="0" hangingPunct="1">
        <a:defRPr sz="2057" kern="1200">
          <a:solidFill>
            <a:schemeClr val="tx1"/>
          </a:solidFill>
          <a:latin typeface="+mn-lt"/>
          <a:ea typeface="+mn-ea"/>
          <a:cs typeface="+mn-cs"/>
        </a:defRPr>
      </a:lvl5pPr>
      <a:lvl6pPr marL="2612800" algn="l" defTabSz="522560" rtl="0" eaLnBrk="1" latinLnBrk="0" hangingPunct="1">
        <a:defRPr sz="2057" kern="1200">
          <a:solidFill>
            <a:schemeClr val="tx1"/>
          </a:solidFill>
          <a:latin typeface="+mn-lt"/>
          <a:ea typeface="+mn-ea"/>
          <a:cs typeface="+mn-cs"/>
        </a:defRPr>
      </a:lvl6pPr>
      <a:lvl7pPr marL="3135360" algn="l" defTabSz="522560" rtl="0" eaLnBrk="1" latinLnBrk="0" hangingPunct="1">
        <a:defRPr sz="2057" kern="1200">
          <a:solidFill>
            <a:schemeClr val="tx1"/>
          </a:solidFill>
          <a:latin typeface="+mn-lt"/>
          <a:ea typeface="+mn-ea"/>
          <a:cs typeface="+mn-cs"/>
        </a:defRPr>
      </a:lvl7pPr>
      <a:lvl8pPr marL="3657920" algn="l" defTabSz="522560" rtl="0" eaLnBrk="1" latinLnBrk="0" hangingPunct="1">
        <a:defRPr sz="2057" kern="1200">
          <a:solidFill>
            <a:schemeClr val="tx1"/>
          </a:solidFill>
          <a:latin typeface="+mn-lt"/>
          <a:ea typeface="+mn-ea"/>
          <a:cs typeface="+mn-cs"/>
        </a:defRPr>
      </a:lvl8pPr>
      <a:lvl9pPr marL="4180480" algn="l" defTabSz="522560" rtl="0" eaLnBrk="1" latinLnBrk="0" hangingPunct="1">
        <a:defRPr sz="20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hart, sunburst chart&#10;&#10;Description automatically generated">
            <a:extLst>
              <a:ext uri="{FF2B5EF4-FFF2-40B4-BE49-F238E27FC236}">
                <a16:creationId xmlns:a16="http://schemas.microsoft.com/office/drawing/2014/main" id="{F5EB9536-A50A-B746-AA29-F8C0908288A2}"/>
              </a:ext>
            </a:extLst>
          </p:cNvPr>
          <p:cNvPicPr>
            <a:picLocks noChangeAspect="1"/>
          </p:cNvPicPr>
          <p:nvPr/>
        </p:nvPicPr>
        <p:blipFill rotWithShape="1">
          <a:blip r:embed="rId3"/>
          <a:srcRect l="4516" t="14794" r="2163" b="12271"/>
          <a:stretch/>
        </p:blipFill>
        <p:spPr>
          <a:xfrm>
            <a:off x="21732573" y="25835527"/>
            <a:ext cx="7254441" cy="5669636"/>
          </a:xfrm>
          <a:prstGeom prst="rect">
            <a:avLst/>
          </a:prstGeom>
        </p:spPr>
      </p:pic>
      <p:sp>
        <p:nvSpPr>
          <p:cNvPr id="4098" name="AutoShape 47">
            <a:extLst>
              <a:ext uri="{FF2B5EF4-FFF2-40B4-BE49-F238E27FC236}">
                <a16:creationId xmlns:a16="http://schemas.microsoft.com/office/drawing/2014/main" id="{61E3E90C-7B8B-B241-B376-E612C9D35983}"/>
              </a:ext>
            </a:extLst>
          </p:cNvPr>
          <p:cNvSpPr>
            <a:spLocks noChangeArrowheads="1"/>
          </p:cNvSpPr>
          <p:nvPr/>
        </p:nvSpPr>
        <p:spPr bwMode="auto">
          <a:xfrm>
            <a:off x="489857" y="13057386"/>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Methods</a:t>
            </a:r>
          </a:p>
        </p:txBody>
      </p:sp>
      <p:sp>
        <p:nvSpPr>
          <p:cNvPr id="4099" name="Rectangle 1">
            <a:extLst>
              <a:ext uri="{FF2B5EF4-FFF2-40B4-BE49-F238E27FC236}">
                <a16:creationId xmlns:a16="http://schemas.microsoft.com/office/drawing/2014/main" id="{2A0B7E36-34AF-5F46-B66E-974F70752FFA}"/>
              </a:ext>
            </a:extLst>
          </p:cNvPr>
          <p:cNvSpPr>
            <a:spLocks noChangeArrowheads="1"/>
          </p:cNvSpPr>
          <p:nvPr/>
        </p:nvSpPr>
        <p:spPr bwMode="auto">
          <a:xfrm>
            <a:off x="0" y="-1"/>
            <a:ext cx="43891200" cy="457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defTabSz="2193925">
              <a:defRPr sz="10600">
                <a:solidFill>
                  <a:schemeClr val="tx2"/>
                </a:solidFill>
                <a:latin typeface="Arial" panose="020B0604020202020204" pitchFamily="34" charset="0"/>
                <a:ea typeface="ＭＳ Ｐゴシック" panose="020B0600070205080204" pitchFamily="34" charset="-128"/>
              </a:defRPr>
            </a:lvl1pPr>
            <a:lvl2pPr marL="742950" indent="-285750" defTabSz="2193925">
              <a:defRPr sz="10600">
                <a:solidFill>
                  <a:schemeClr val="tx2"/>
                </a:solidFill>
                <a:latin typeface="Arial" panose="020B0604020202020204" pitchFamily="34" charset="0"/>
                <a:ea typeface="ＭＳ Ｐゴシック" panose="020B0600070205080204" pitchFamily="34" charset="-128"/>
              </a:defRPr>
            </a:lvl2pPr>
            <a:lvl3pPr marL="1143000" indent="-228600" defTabSz="2193925">
              <a:defRPr sz="10600">
                <a:solidFill>
                  <a:schemeClr val="tx2"/>
                </a:solidFill>
                <a:latin typeface="Arial" panose="020B0604020202020204" pitchFamily="34" charset="0"/>
                <a:ea typeface="ＭＳ Ｐゴシック" panose="020B0600070205080204" pitchFamily="34" charset="-128"/>
              </a:defRPr>
            </a:lvl3pPr>
            <a:lvl4pPr marL="1600200" indent="-228600" defTabSz="2193925">
              <a:defRPr sz="10600">
                <a:solidFill>
                  <a:schemeClr val="tx2"/>
                </a:solidFill>
                <a:latin typeface="Arial" panose="020B0604020202020204" pitchFamily="34" charset="0"/>
                <a:ea typeface="ＭＳ Ｐゴシック" panose="020B0600070205080204" pitchFamily="34" charset="-128"/>
              </a:defRPr>
            </a:lvl4pPr>
            <a:lvl5pPr marL="2057400" indent="-228600" defTabSz="2193925">
              <a:defRPr sz="10600">
                <a:solidFill>
                  <a:schemeClr val="tx2"/>
                </a:solidFill>
                <a:latin typeface="Arial" panose="020B060402020202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endParaRPr lang="en-US" altLang="en-US" sz="12116">
              <a:solidFill>
                <a:srgbClr val="0D0C0C"/>
              </a:solidFill>
            </a:endParaRPr>
          </a:p>
        </p:txBody>
      </p:sp>
      <p:sp>
        <p:nvSpPr>
          <p:cNvPr id="4101" name="AutoShape 47">
            <a:extLst>
              <a:ext uri="{FF2B5EF4-FFF2-40B4-BE49-F238E27FC236}">
                <a16:creationId xmlns:a16="http://schemas.microsoft.com/office/drawing/2014/main" id="{F44E85B7-5165-E841-9C9F-2778F8B6F5F4}"/>
              </a:ext>
            </a:extLst>
          </p:cNvPr>
          <p:cNvSpPr>
            <a:spLocks noChangeArrowheads="1"/>
          </p:cNvSpPr>
          <p:nvPr/>
        </p:nvSpPr>
        <p:spPr bwMode="auto">
          <a:xfrm>
            <a:off x="489857" y="5029200"/>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40" tIns="45720" rIns="91440" bIns="45720"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latin typeface="Arial"/>
                <a:ea typeface="ＭＳ Ｐゴシック"/>
                <a:cs typeface="Arial"/>
              </a:rPr>
              <a:t>Background</a:t>
            </a:r>
          </a:p>
        </p:txBody>
      </p:sp>
      <p:sp>
        <p:nvSpPr>
          <p:cNvPr id="4107" name="Text Box 21">
            <a:extLst>
              <a:ext uri="{FF2B5EF4-FFF2-40B4-BE49-F238E27FC236}">
                <a16:creationId xmlns:a16="http://schemas.microsoft.com/office/drawing/2014/main" id="{67EEFDEC-80C2-8F45-BFA1-E5F6A958B450}"/>
              </a:ext>
            </a:extLst>
          </p:cNvPr>
          <p:cNvSpPr txBox="1">
            <a:spLocks noChangeArrowheads="1"/>
          </p:cNvSpPr>
          <p:nvPr/>
        </p:nvSpPr>
        <p:spPr bwMode="auto">
          <a:xfrm>
            <a:off x="457200" y="6172200"/>
            <a:ext cx="13716000" cy="6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487" tIns="52243" rIns="104487" bIns="52243">
            <a:spAutoFit/>
          </a:bodyPr>
          <a:lstStyle>
            <a:lvl1pPr defTabSz="2193925">
              <a:defRPr sz="10600">
                <a:solidFill>
                  <a:schemeClr val="tx2"/>
                </a:solidFill>
                <a:latin typeface="Arial" panose="020B0604020202020204" pitchFamily="34" charset="0"/>
                <a:ea typeface="ＭＳ Ｐゴシック" panose="020B0600070205080204" pitchFamily="34" charset="-128"/>
              </a:defRPr>
            </a:lvl1pPr>
            <a:lvl2pPr marL="742950" indent="-285750" defTabSz="2193925">
              <a:defRPr sz="10600">
                <a:solidFill>
                  <a:schemeClr val="tx2"/>
                </a:solidFill>
                <a:latin typeface="Arial" panose="020B0604020202020204" pitchFamily="34" charset="0"/>
                <a:ea typeface="ＭＳ Ｐゴシック" panose="020B0600070205080204" pitchFamily="34" charset="-128"/>
              </a:defRPr>
            </a:lvl2pPr>
            <a:lvl3pPr marL="1143000" indent="-228600" defTabSz="2193925">
              <a:defRPr sz="10600">
                <a:solidFill>
                  <a:schemeClr val="tx2"/>
                </a:solidFill>
                <a:latin typeface="Arial" panose="020B0604020202020204" pitchFamily="34" charset="0"/>
                <a:ea typeface="ＭＳ Ｐゴシック" panose="020B0600070205080204" pitchFamily="34" charset="-128"/>
              </a:defRPr>
            </a:lvl3pPr>
            <a:lvl4pPr marL="1600200" indent="-228600" defTabSz="2193925">
              <a:defRPr sz="10600">
                <a:solidFill>
                  <a:schemeClr val="tx2"/>
                </a:solidFill>
                <a:latin typeface="Arial" panose="020B0604020202020204" pitchFamily="34" charset="0"/>
                <a:ea typeface="ＭＳ Ｐゴシック" panose="020B0600070205080204" pitchFamily="34" charset="-128"/>
              </a:defRPr>
            </a:lvl4pPr>
            <a:lvl5pPr marL="2057400" indent="-228600" defTabSz="2193925">
              <a:defRPr sz="10600">
                <a:solidFill>
                  <a:schemeClr val="tx2"/>
                </a:solidFill>
                <a:latin typeface="Arial" panose="020B060402020202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just"/>
            <a:r>
              <a:rPr lang="en-US" sz="2400" dirty="0"/>
              <a:t>Understanding how hereditary, lifestyle and demographic risk factors influence the development of breast cancer is critical for its prevention and treatment. For this purpose, the Susan G. Komen Tissue Bank at the IU Simon Comprehensive Cancer Center (KTB) serves as the world’s primary repository for normal breast tissue and blood samples from healthy women (~5,500 tissue + blood donors and ~4,500 blood-only donors). In addition, KTB has received mammograms, H&amp;E images and additional longitudinal health and wellness data from its donors via ongoing annual surveys. Whole genome sequencing has also recently been completed on a subset of 500 donors, including ~125 initially healthy donors who later went on to develop breast cancer. To make these disparate, multi-modal data accessible to the larger research community and add advanced precision health analytics capabilities to the KTB database, </a:t>
            </a:r>
            <a:r>
              <a:rPr lang="en-US" sz="2400" dirty="0" err="1"/>
              <a:t>LifeOmic’s</a:t>
            </a:r>
            <a:r>
              <a:rPr lang="en-US" sz="2400" dirty="0"/>
              <a:t> Precision Health Cloud (PHC), a secure healthcare-compliant cloud platform, was chosen to host the KTB data moving forward. The PHC provides browsing and querying capabilities across all data including genomic, demographic, histology, donor surveys, and scanned images. Data from donors can be viewed individually as well as analyzed across cohorts of interest. Computation resources, such as informatics workflows and machine learning infrastructure, are available on the same secure environment to leverage the power of cloud computing without having to download large files. This is in addition to visual and custom analytics using </a:t>
            </a:r>
            <a:r>
              <a:rPr lang="en-US" sz="2400" dirty="0" err="1"/>
              <a:t>Jupyter</a:t>
            </a:r>
            <a:r>
              <a:rPr lang="en-US" sz="2400" dirty="0"/>
              <a:t> Notebooks accessible to collaborators. </a:t>
            </a:r>
            <a:endParaRPr lang="en-US" altLang="en-US" sz="2400" dirty="0">
              <a:solidFill>
                <a:schemeClr val="tx1"/>
              </a:solidFill>
            </a:endParaRPr>
          </a:p>
        </p:txBody>
      </p:sp>
      <p:sp>
        <p:nvSpPr>
          <p:cNvPr id="4113" name="Rectangle 44">
            <a:extLst>
              <a:ext uri="{FF2B5EF4-FFF2-40B4-BE49-F238E27FC236}">
                <a16:creationId xmlns:a16="http://schemas.microsoft.com/office/drawing/2014/main" id="{C01A499A-1B42-B54A-947B-A9C71BD6F742}"/>
              </a:ext>
            </a:extLst>
          </p:cNvPr>
          <p:cNvSpPr>
            <a:spLocks noChangeArrowheads="1"/>
          </p:cNvSpPr>
          <p:nvPr/>
        </p:nvSpPr>
        <p:spPr bwMode="auto">
          <a:xfrm>
            <a:off x="0" y="32107517"/>
            <a:ext cx="43891200" cy="81088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193925">
              <a:defRPr sz="10600">
                <a:solidFill>
                  <a:schemeClr val="tx2"/>
                </a:solidFill>
                <a:latin typeface="Arial" panose="020B0604020202020204" pitchFamily="34" charset="0"/>
                <a:ea typeface="ＭＳ Ｐゴシック" panose="020B0600070205080204" pitchFamily="34" charset="-128"/>
              </a:defRPr>
            </a:lvl1pPr>
            <a:lvl2pPr marL="742950" indent="-285750" defTabSz="2193925">
              <a:defRPr sz="10600">
                <a:solidFill>
                  <a:schemeClr val="tx2"/>
                </a:solidFill>
                <a:latin typeface="Arial" panose="020B0604020202020204" pitchFamily="34" charset="0"/>
                <a:ea typeface="ＭＳ Ｐゴシック" panose="020B0600070205080204" pitchFamily="34" charset="-128"/>
              </a:defRPr>
            </a:lvl2pPr>
            <a:lvl3pPr marL="1143000" indent="-228600" defTabSz="2193925">
              <a:defRPr sz="10600">
                <a:solidFill>
                  <a:schemeClr val="tx2"/>
                </a:solidFill>
                <a:latin typeface="Arial" panose="020B0604020202020204" pitchFamily="34" charset="0"/>
                <a:ea typeface="ＭＳ Ｐゴシック" panose="020B0600070205080204" pitchFamily="34" charset="-128"/>
              </a:defRPr>
            </a:lvl3pPr>
            <a:lvl4pPr marL="1600200" indent="-228600" defTabSz="2193925">
              <a:defRPr sz="10600">
                <a:solidFill>
                  <a:schemeClr val="tx2"/>
                </a:solidFill>
                <a:latin typeface="Arial" panose="020B0604020202020204" pitchFamily="34" charset="0"/>
                <a:ea typeface="ＭＳ Ｐゴシック" panose="020B0600070205080204" pitchFamily="34" charset="-128"/>
              </a:defRPr>
            </a:lvl4pPr>
            <a:lvl5pPr marL="2057400" indent="-228600" defTabSz="2193925">
              <a:defRPr sz="10600">
                <a:solidFill>
                  <a:schemeClr val="tx2"/>
                </a:solidFill>
                <a:latin typeface="Arial" panose="020B060402020202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endParaRPr lang="en-US" altLang="en-US" sz="12116"/>
          </a:p>
        </p:txBody>
      </p:sp>
      <p:sp>
        <p:nvSpPr>
          <p:cNvPr id="4117" name="Text Box 7">
            <a:extLst>
              <a:ext uri="{FF2B5EF4-FFF2-40B4-BE49-F238E27FC236}">
                <a16:creationId xmlns:a16="http://schemas.microsoft.com/office/drawing/2014/main" id="{628EEBB4-70C5-3841-A188-3CDB4BF506FC}"/>
              </a:ext>
            </a:extLst>
          </p:cNvPr>
          <p:cNvSpPr txBox="1">
            <a:spLocks noChangeArrowheads="1"/>
          </p:cNvSpPr>
          <p:nvPr/>
        </p:nvSpPr>
        <p:spPr bwMode="auto">
          <a:xfrm>
            <a:off x="29718003" y="25115161"/>
            <a:ext cx="13685158" cy="73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487" tIns="52243" rIns="104487" bIns="52243">
            <a:spAutoFit/>
          </a:bodyPr>
          <a:lstStyle>
            <a:lvl1pPr defTabSz="2193925">
              <a:defRPr sz="10600">
                <a:solidFill>
                  <a:schemeClr val="tx2"/>
                </a:solidFill>
                <a:latin typeface="Arial" panose="020B0604020202020204" pitchFamily="34" charset="0"/>
                <a:ea typeface="ＭＳ Ｐゴシック" panose="020B0600070205080204" pitchFamily="34" charset="-128"/>
              </a:defRPr>
            </a:lvl1pPr>
            <a:lvl2pPr marL="742950" indent="-285750" defTabSz="2193925">
              <a:defRPr sz="10600">
                <a:solidFill>
                  <a:schemeClr val="tx2"/>
                </a:solidFill>
                <a:latin typeface="Arial" panose="020B0604020202020204" pitchFamily="34" charset="0"/>
                <a:ea typeface="ＭＳ Ｐゴシック" panose="020B0600070205080204" pitchFamily="34" charset="-128"/>
              </a:defRPr>
            </a:lvl2pPr>
            <a:lvl3pPr marL="1143000" indent="-228600" defTabSz="2193925">
              <a:defRPr sz="10600">
                <a:solidFill>
                  <a:schemeClr val="tx2"/>
                </a:solidFill>
                <a:latin typeface="Arial" panose="020B0604020202020204" pitchFamily="34" charset="0"/>
                <a:ea typeface="ＭＳ Ｐゴシック" panose="020B0600070205080204" pitchFamily="34" charset="-128"/>
              </a:defRPr>
            </a:lvl3pPr>
            <a:lvl4pPr marL="1600200" indent="-228600" defTabSz="2193925">
              <a:defRPr sz="10600">
                <a:solidFill>
                  <a:schemeClr val="tx2"/>
                </a:solidFill>
                <a:latin typeface="Arial" panose="020B0604020202020204" pitchFamily="34" charset="0"/>
                <a:ea typeface="ＭＳ Ｐゴシック" panose="020B0600070205080204" pitchFamily="34" charset="-128"/>
              </a:defRPr>
            </a:lvl4pPr>
            <a:lvl5pPr marL="2057400" indent="-228600" defTabSz="2193925">
              <a:defRPr sz="10600">
                <a:solidFill>
                  <a:schemeClr val="tx2"/>
                </a:solidFill>
                <a:latin typeface="Arial" panose="020B060402020202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4114" b="1">
                <a:solidFill>
                  <a:schemeClr val="bg1"/>
                </a:solidFill>
              </a:rPr>
              <a:t>References</a:t>
            </a:r>
          </a:p>
        </p:txBody>
      </p:sp>
      <p:sp>
        <p:nvSpPr>
          <p:cNvPr id="4118" name="Rectangle 10">
            <a:extLst>
              <a:ext uri="{FF2B5EF4-FFF2-40B4-BE49-F238E27FC236}">
                <a16:creationId xmlns:a16="http://schemas.microsoft.com/office/drawing/2014/main" id="{57C12F47-7EBA-324C-999E-CB31DA506A06}"/>
              </a:ext>
            </a:extLst>
          </p:cNvPr>
          <p:cNvSpPr>
            <a:spLocks noChangeArrowheads="1"/>
          </p:cNvSpPr>
          <p:nvPr/>
        </p:nvSpPr>
        <p:spPr bwMode="auto">
          <a:xfrm>
            <a:off x="29741750" y="30608818"/>
            <a:ext cx="13721115" cy="128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487" tIns="52243" rIns="104487" bIns="52243" anchor="t"/>
          <a:lstStyle>
            <a:lvl1pPr defTabSz="2193925">
              <a:defRPr sz="10600">
                <a:solidFill>
                  <a:schemeClr val="tx2"/>
                </a:solidFill>
                <a:latin typeface="Arial" panose="020B0604020202020204" pitchFamily="34" charset="0"/>
                <a:ea typeface="ＭＳ Ｐゴシック" panose="020B0600070205080204" pitchFamily="34" charset="-128"/>
              </a:defRPr>
            </a:lvl1pPr>
            <a:lvl2pPr marL="742950" indent="-285750" defTabSz="2193925">
              <a:defRPr sz="10600">
                <a:solidFill>
                  <a:schemeClr val="tx2"/>
                </a:solidFill>
                <a:latin typeface="Arial" panose="020B0604020202020204" pitchFamily="34" charset="0"/>
                <a:ea typeface="ＭＳ Ｐゴシック" panose="020B0600070205080204" pitchFamily="34" charset="-128"/>
              </a:defRPr>
            </a:lvl2pPr>
            <a:lvl3pPr marL="1143000" indent="-228600" defTabSz="2193925">
              <a:defRPr sz="10600">
                <a:solidFill>
                  <a:schemeClr val="tx2"/>
                </a:solidFill>
                <a:latin typeface="Arial" panose="020B0604020202020204" pitchFamily="34" charset="0"/>
                <a:ea typeface="ＭＳ Ｐゴシック" panose="020B0600070205080204" pitchFamily="34" charset="-128"/>
              </a:defRPr>
            </a:lvl3pPr>
            <a:lvl4pPr marL="1600200" indent="-228600" defTabSz="2193925">
              <a:defRPr sz="10600">
                <a:solidFill>
                  <a:schemeClr val="tx2"/>
                </a:solidFill>
                <a:latin typeface="Arial" panose="020B0604020202020204" pitchFamily="34" charset="0"/>
                <a:ea typeface="ＭＳ Ｐゴシック" panose="020B0600070205080204" pitchFamily="34" charset="-128"/>
              </a:defRPr>
            </a:lvl4pPr>
            <a:lvl5pPr marL="2057400" indent="-228600" defTabSz="2193925">
              <a:defRPr sz="10600">
                <a:solidFill>
                  <a:schemeClr val="tx2"/>
                </a:solidFill>
                <a:latin typeface="Arial" panose="020B060402020202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just">
              <a:spcBef>
                <a:spcPct val="20000"/>
              </a:spcBef>
            </a:pPr>
            <a:r>
              <a:rPr lang="en-US" sz="2400" dirty="0">
                <a:latin typeface="Arial"/>
                <a:ea typeface="ＭＳ Ｐゴシック"/>
                <a:cs typeface="Arial"/>
              </a:rPr>
              <a:t>Data from the Susan G. Komen Tissue Bank at the IU Simon Comprehensive Cancer Center were used in this study. We thank contributors, including Indiana University who collected data used in this study, as well as donors and their families, whose participation made this work possible.</a:t>
            </a:r>
            <a:endParaRPr lang="en-US" dirty="0"/>
          </a:p>
        </p:txBody>
      </p:sp>
      <p:sp>
        <p:nvSpPr>
          <p:cNvPr id="4122" name="Text Box 15">
            <a:extLst>
              <a:ext uri="{FF2B5EF4-FFF2-40B4-BE49-F238E27FC236}">
                <a16:creationId xmlns:a16="http://schemas.microsoft.com/office/drawing/2014/main" id="{E1B411CC-5E22-4C4B-86A6-F602220286CC}"/>
              </a:ext>
            </a:extLst>
          </p:cNvPr>
          <p:cNvSpPr txBox="1">
            <a:spLocks noChangeArrowheads="1"/>
          </p:cNvSpPr>
          <p:nvPr/>
        </p:nvSpPr>
        <p:spPr bwMode="auto">
          <a:xfrm>
            <a:off x="508909" y="14200386"/>
            <a:ext cx="13689691" cy="43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487" tIns="52243" rIns="104487" bIns="52243">
            <a:spAutoFit/>
          </a:bodyPr>
          <a:lstStyle>
            <a:lvl1pPr defTabSz="2193925">
              <a:defRPr sz="10600">
                <a:solidFill>
                  <a:schemeClr val="tx2"/>
                </a:solidFill>
                <a:latin typeface="Arial" panose="020B0604020202020204" pitchFamily="34" charset="0"/>
                <a:ea typeface="ＭＳ Ｐゴシック" panose="020B0600070205080204" pitchFamily="34" charset="-128"/>
              </a:defRPr>
            </a:lvl1pPr>
            <a:lvl2pPr marL="742950" indent="-285750" defTabSz="2193925">
              <a:defRPr sz="10600">
                <a:solidFill>
                  <a:schemeClr val="tx2"/>
                </a:solidFill>
                <a:latin typeface="Arial" panose="020B0604020202020204" pitchFamily="34" charset="0"/>
                <a:ea typeface="ＭＳ Ｐゴシック" panose="020B0600070205080204" pitchFamily="34" charset="-128"/>
              </a:defRPr>
            </a:lvl2pPr>
            <a:lvl3pPr marL="1143000" indent="-228600" defTabSz="2193925">
              <a:defRPr sz="10600">
                <a:solidFill>
                  <a:schemeClr val="tx2"/>
                </a:solidFill>
                <a:latin typeface="Arial" panose="020B0604020202020204" pitchFamily="34" charset="0"/>
                <a:ea typeface="ＭＳ Ｐゴシック" panose="020B0600070205080204" pitchFamily="34" charset="-128"/>
              </a:defRPr>
            </a:lvl3pPr>
            <a:lvl4pPr marL="1600200" indent="-228600" defTabSz="2193925">
              <a:defRPr sz="10600">
                <a:solidFill>
                  <a:schemeClr val="tx2"/>
                </a:solidFill>
                <a:latin typeface="Arial" panose="020B0604020202020204" pitchFamily="34" charset="0"/>
                <a:ea typeface="ＭＳ Ｐゴシック" panose="020B0600070205080204" pitchFamily="34" charset="-128"/>
              </a:defRPr>
            </a:lvl4pPr>
            <a:lvl5pPr marL="2057400" indent="-228600" defTabSz="2193925">
              <a:defRPr sz="10600">
                <a:solidFill>
                  <a:schemeClr val="tx2"/>
                </a:solidFill>
                <a:latin typeface="Arial" panose="020B060402020202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n-US" sz="2400" dirty="0"/>
              <a:t>We loaded all available KTB data from ~10,000 donors into the PHC. Donor-reported data collected at the time of donation and subsequent follow-up questionnaire responses were loaded as FHIR Observations and Medications in the PHC. Additional imaging and genomic data loaded into the PHC include approximately 12,000 mammogram images, 5,000 H&amp;E images, 5,000 ancestry-informative genotypes and 500 VCF and BAM files from whole genome sequencing. A timeline view of each donor shows data collected from each donation and follow-up surveys. All genetic variants were annotated upon ingestion into the PHC with functional effect on genes, population allele frequency, </a:t>
            </a:r>
            <a:r>
              <a:rPr lang="en-US" sz="2400" dirty="0" err="1"/>
              <a:t>ClinVar</a:t>
            </a:r>
            <a:r>
              <a:rPr lang="en-US" sz="2400" dirty="0"/>
              <a:t> clinical significance and in silico predictions for functional impact. </a:t>
            </a:r>
          </a:p>
          <a:p>
            <a:pPr algn="just" eaLnBrk="1" hangingPunct="1">
              <a:spcBef>
                <a:spcPct val="50000"/>
              </a:spcBef>
            </a:pPr>
            <a:r>
              <a:rPr lang="en-US" sz="2400" dirty="0"/>
              <a:t>We calculated </a:t>
            </a:r>
            <a:r>
              <a:rPr lang="en-US" sz="2400" dirty="0" err="1"/>
              <a:t>genomewide</a:t>
            </a:r>
            <a:r>
              <a:rPr lang="en-US" sz="2400" dirty="0"/>
              <a:t> breast cancer polygenic risk scores (PRS) for donors using PLINK2 with the Breast Cancer PRS published by </a:t>
            </a:r>
            <a:r>
              <a:rPr lang="en-US" sz="2400" dirty="0" err="1"/>
              <a:t>Mavaddat</a:t>
            </a:r>
            <a:r>
              <a:rPr lang="en-US" sz="2400" dirty="0"/>
              <a:t> et al</a:t>
            </a:r>
            <a:r>
              <a:rPr lang="en-US" altLang="ja-JP" sz="2400" i="1" baseline="30000" dirty="0">
                <a:solidFill>
                  <a:schemeClr val="tx1"/>
                </a:solidFill>
              </a:rPr>
              <a:t>1</a:t>
            </a:r>
            <a:r>
              <a:rPr lang="en-US" sz="2400" dirty="0"/>
              <a:t>, including 3,820 SNPs. PRS were compared with the survey-based </a:t>
            </a:r>
            <a:r>
              <a:rPr lang="en-US" sz="2400" dirty="0" err="1"/>
              <a:t>Tyrer-Cuzick</a:t>
            </a:r>
            <a:r>
              <a:rPr lang="en-US" sz="2400" dirty="0"/>
              <a:t> risk measures</a:t>
            </a:r>
            <a:r>
              <a:rPr lang="en-US" sz="2400" i="1" baseline="30000" dirty="0">
                <a:solidFill>
                  <a:schemeClr val="tx1"/>
                </a:solidFill>
              </a:rPr>
              <a:t>2</a:t>
            </a:r>
            <a:r>
              <a:rPr lang="en-US" sz="2400" dirty="0"/>
              <a:t>. </a:t>
            </a:r>
            <a:endParaRPr lang="en-US" altLang="en-US" sz="2400" dirty="0">
              <a:solidFill>
                <a:schemeClr val="tx1"/>
              </a:solidFill>
            </a:endParaRPr>
          </a:p>
        </p:txBody>
      </p:sp>
      <p:sp>
        <p:nvSpPr>
          <p:cNvPr id="4125" name="Rectangle 6">
            <a:extLst>
              <a:ext uri="{FF2B5EF4-FFF2-40B4-BE49-F238E27FC236}">
                <a16:creationId xmlns:a16="http://schemas.microsoft.com/office/drawing/2014/main" id="{218E341A-A503-D64D-AB4C-E94E3E37B6DF}"/>
              </a:ext>
            </a:extLst>
          </p:cNvPr>
          <p:cNvSpPr>
            <a:spLocks noChangeArrowheads="1"/>
          </p:cNvSpPr>
          <p:nvPr/>
        </p:nvSpPr>
        <p:spPr bwMode="auto">
          <a:xfrm>
            <a:off x="29718003" y="24719340"/>
            <a:ext cx="136978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just" eaLnBrk="1" hangingPunct="1"/>
            <a:r>
              <a:rPr lang="en-US" sz="2400" dirty="0"/>
              <a:t>We have shown how hosting KTB data in the PHC opens new opportunities for advanced precision health research for breast cancer researchers worldwide. As more specimens and diverse data sets including genomic, longitudinal and imaging information are being tracked and deposited into KTB, this resource will continue to grow to enable diverse research needs. </a:t>
            </a:r>
            <a:endParaRPr lang="en-US" altLang="en-US" sz="2400" dirty="0"/>
          </a:p>
        </p:txBody>
      </p:sp>
      <p:sp>
        <p:nvSpPr>
          <p:cNvPr id="4128" name="TextBox 49">
            <a:extLst>
              <a:ext uri="{FF2B5EF4-FFF2-40B4-BE49-F238E27FC236}">
                <a16:creationId xmlns:a16="http://schemas.microsoft.com/office/drawing/2014/main" id="{BD301BD0-1483-C64B-810B-7B0B3F374533}"/>
              </a:ext>
            </a:extLst>
          </p:cNvPr>
          <p:cNvSpPr txBox="1">
            <a:spLocks noChangeArrowheads="1"/>
          </p:cNvSpPr>
          <p:nvPr/>
        </p:nvSpPr>
        <p:spPr bwMode="auto">
          <a:xfrm>
            <a:off x="28847146" y="32313925"/>
            <a:ext cx="145560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r"/>
            <a:r>
              <a:rPr lang="en-US" altLang="en-US" sz="2000">
                <a:solidFill>
                  <a:schemeClr val="bg1"/>
                </a:solidFill>
                <a:latin typeface="Calibri" panose="020F0502020204030204" pitchFamily="34" charset="0"/>
              </a:rPr>
              <a:t>This presentation is the intellectual property of the presenter. Contact steven.bray@lifeomic.com to reprint or distribute.</a:t>
            </a:r>
          </a:p>
        </p:txBody>
      </p:sp>
      <p:sp>
        <p:nvSpPr>
          <p:cNvPr id="4129" name="TextBox 47">
            <a:extLst>
              <a:ext uri="{FF2B5EF4-FFF2-40B4-BE49-F238E27FC236}">
                <a16:creationId xmlns:a16="http://schemas.microsoft.com/office/drawing/2014/main" id="{FA664514-DA0C-6F4E-8236-05EB7FC1ED9C}"/>
              </a:ext>
            </a:extLst>
          </p:cNvPr>
          <p:cNvSpPr txBox="1">
            <a:spLocks noChangeArrowheads="1"/>
          </p:cNvSpPr>
          <p:nvPr/>
        </p:nvSpPr>
        <p:spPr bwMode="auto">
          <a:xfrm>
            <a:off x="38650632" y="3657600"/>
            <a:ext cx="5138057" cy="165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r"/>
            <a:r>
              <a:rPr lang="en-US" altLang="en-US" sz="2250">
                <a:solidFill>
                  <a:schemeClr val="bg1"/>
                </a:solidFill>
                <a:latin typeface="Calibri"/>
                <a:ea typeface="ＭＳ Ｐゴシック"/>
                <a:cs typeface="Calibri"/>
              </a:rPr>
              <a:t>San Antonio Breast </a:t>
            </a:r>
            <a:r>
              <a:rPr lang="en-US" altLang="en-US" sz="2400">
                <a:solidFill>
                  <a:schemeClr val="bg1"/>
                </a:solidFill>
                <a:latin typeface="Calibri"/>
                <a:ea typeface="ＭＳ Ｐゴシック"/>
                <a:cs typeface="Calibri"/>
              </a:rPr>
              <a:t>Cancer</a:t>
            </a:r>
            <a:r>
              <a:rPr lang="en-US" altLang="en-US" sz="2250">
                <a:solidFill>
                  <a:schemeClr val="bg1"/>
                </a:solidFill>
                <a:latin typeface="Calibri"/>
                <a:ea typeface="ＭＳ Ｐゴシック"/>
                <a:cs typeface="Calibri"/>
              </a:rPr>
              <a:t> Symposium</a:t>
            </a:r>
          </a:p>
          <a:p>
            <a:pPr algn="r"/>
            <a:r>
              <a:rPr lang="en-US" altLang="en-US" sz="2250">
                <a:solidFill>
                  <a:schemeClr val="bg1"/>
                </a:solidFill>
                <a:latin typeface="Calibri"/>
                <a:ea typeface="ＭＳ Ｐゴシック"/>
                <a:cs typeface="Calibri"/>
              </a:rPr>
              <a:t>December 8-11, 2020</a:t>
            </a:r>
          </a:p>
          <a:p>
            <a:pPr algn="r"/>
            <a:r>
              <a:rPr lang="en-US" altLang="en-US" sz="5450">
                <a:solidFill>
                  <a:schemeClr val="bg1"/>
                </a:solidFill>
                <a:latin typeface="Calibri"/>
                <a:ea typeface="ＭＳ Ｐゴシック"/>
                <a:cs typeface="Calibri"/>
              </a:rPr>
              <a:t>   </a:t>
            </a:r>
            <a:endParaRPr lang="en-US" altLang="en-US" sz="5486">
              <a:solidFill>
                <a:schemeClr val="bg1"/>
              </a:solidFill>
              <a:latin typeface="Calibri"/>
              <a:ea typeface="ＭＳ Ｐゴシック"/>
            </a:endParaRPr>
          </a:p>
        </p:txBody>
      </p:sp>
      <p:sp>
        <p:nvSpPr>
          <p:cNvPr id="4138" name="Rectangle 41">
            <a:extLst>
              <a:ext uri="{FF2B5EF4-FFF2-40B4-BE49-F238E27FC236}">
                <a16:creationId xmlns:a16="http://schemas.microsoft.com/office/drawing/2014/main" id="{18EFAB86-B4EF-CB48-89A4-6258B1DEA1CC}"/>
              </a:ext>
            </a:extLst>
          </p:cNvPr>
          <p:cNvSpPr>
            <a:spLocks noChangeArrowheads="1"/>
          </p:cNvSpPr>
          <p:nvPr/>
        </p:nvSpPr>
        <p:spPr bwMode="auto">
          <a:xfrm>
            <a:off x="5486400" y="158382"/>
            <a:ext cx="31314573" cy="262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487" tIns="52243" rIns="104487" bIns="52243" anchor="ctr"/>
          <a:lstStyle>
            <a:lvl1pPr defTabSz="2193925">
              <a:defRPr sz="10600">
                <a:solidFill>
                  <a:schemeClr val="tx2"/>
                </a:solidFill>
                <a:latin typeface="Arial" panose="020B0604020202020204" pitchFamily="34" charset="0"/>
                <a:ea typeface="ＭＳ Ｐゴシック" panose="020B0600070205080204" pitchFamily="34" charset="-128"/>
              </a:defRPr>
            </a:lvl1pPr>
            <a:lvl2pPr marL="742950" indent="-285750" defTabSz="2193925">
              <a:defRPr sz="10600">
                <a:solidFill>
                  <a:schemeClr val="tx2"/>
                </a:solidFill>
                <a:latin typeface="Arial" panose="020B0604020202020204" pitchFamily="34" charset="0"/>
                <a:ea typeface="ＭＳ Ｐゴシック" panose="020B0600070205080204" pitchFamily="34" charset="-128"/>
              </a:defRPr>
            </a:lvl2pPr>
            <a:lvl3pPr marL="1143000" indent="-228600" defTabSz="2193925">
              <a:defRPr sz="10600">
                <a:solidFill>
                  <a:schemeClr val="tx2"/>
                </a:solidFill>
                <a:latin typeface="Arial" panose="020B0604020202020204" pitchFamily="34" charset="0"/>
                <a:ea typeface="ＭＳ Ｐゴシック" panose="020B0600070205080204" pitchFamily="34" charset="-128"/>
              </a:defRPr>
            </a:lvl3pPr>
            <a:lvl4pPr marL="1600200" indent="-228600" defTabSz="2193925">
              <a:defRPr sz="10600">
                <a:solidFill>
                  <a:schemeClr val="tx2"/>
                </a:solidFill>
                <a:latin typeface="Arial" panose="020B0604020202020204" pitchFamily="34" charset="0"/>
                <a:ea typeface="ＭＳ Ｐゴシック" panose="020B0600070205080204" pitchFamily="34" charset="-128"/>
              </a:defRPr>
            </a:lvl4pPr>
            <a:lvl5pPr marL="2057400" indent="-228600" defTabSz="2193925">
              <a:defRPr sz="10600">
                <a:solidFill>
                  <a:schemeClr val="tx2"/>
                </a:solidFill>
                <a:latin typeface="Arial" panose="020B0604020202020204" pitchFamily="34" charset="0"/>
                <a:ea typeface="ＭＳ Ｐゴシック" panose="020B0600070205080204" pitchFamily="34" charset="-128"/>
              </a:defRPr>
            </a:lvl5pPr>
            <a:lvl6pPr marL="25146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defTabSz="2193925"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8000" b="1">
                <a:solidFill>
                  <a:schemeClr val="bg1"/>
                </a:solidFill>
              </a:rPr>
              <a:t>Advanced precision health resources in the Susan G Komen Tissue Bank at the IU Simon Comprehensive Cancer Center</a:t>
            </a:r>
            <a:endParaRPr lang="en-US" altLang="en-US" sz="4114" i="1">
              <a:solidFill>
                <a:schemeClr val="bg1"/>
              </a:solidFill>
              <a:cs typeface="Arial" panose="020B0604020202020204" pitchFamily="34" charset="0"/>
            </a:endParaRPr>
          </a:p>
        </p:txBody>
      </p:sp>
      <p:sp>
        <p:nvSpPr>
          <p:cNvPr id="2" name="Rectangle 1">
            <a:extLst>
              <a:ext uri="{FF2B5EF4-FFF2-40B4-BE49-F238E27FC236}">
                <a16:creationId xmlns:a16="http://schemas.microsoft.com/office/drawing/2014/main" id="{929E718D-78BC-1646-AF6B-B13B69020DDC}"/>
              </a:ext>
            </a:extLst>
          </p:cNvPr>
          <p:cNvSpPr/>
          <p:nvPr/>
        </p:nvSpPr>
        <p:spPr>
          <a:xfrm>
            <a:off x="8832275" y="2751336"/>
            <a:ext cx="25493351" cy="1200329"/>
          </a:xfrm>
          <a:prstGeom prst="rect">
            <a:avLst/>
          </a:prstGeom>
        </p:spPr>
        <p:txBody>
          <a:bodyPr wrap="square" lIns="91440" tIns="45720" rIns="91440" bIns="45720" anchor="t">
            <a:spAutoFit/>
          </a:bodyPr>
          <a:lstStyle/>
          <a:p>
            <a:pPr algn="ctr"/>
            <a:r>
              <a:rPr lang="en-US" altLang="en-US" sz="3600">
                <a:solidFill>
                  <a:schemeClr val="bg1"/>
                </a:solidFill>
                <a:latin typeface="Arial"/>
                <a:ea typeface="ＭＳ Ｐゴシック"/>
                <a:cs typeface="Arial"/>
              </a:rPr>
              <a:t>Steven M Bray</a:t>
            </a:r>
            <a:r>
              <a:rPr lang="en-US" altLang="en-US" sz="3600" baseline="30000">
                <a:solidFill>
                  <a:schemeClr val="bg1"/>
                </a:solidFill>
                <a:latin typeface="Arial"/>
                <a:ea typeface="ＭＳ Ｐゴシック"/>
                <a:cs typeface="Arial"/>
              </a:rPr>
              <a:t>1</a:t>
            </a:r>
            <a:r>
              <a:rPr lang="en-US" altLang="en-US" sz="3600">
                <a:solidFill>
                  <a:schemeClr val="bg1"/>
                </a:solidFill>
                <a:latin typeface="Arial"/>
                <a:ea typeface="ＭＳ Ｐゴシック"/>
                <a:cs typeface="Arial"/>
              </a:rPr>
              <a:t>, Swee Seong Wong</a:t>
            </a:r>
            <a:r>
              <a:rPr lang="en-US" altLang="en-US" sz="3600" baseline="30000">
                <a:solidFill>
                  <a:schemeClr val="bg1"/>
                </a:solidFill>
                <a:latin typeface="Arial"/>
                <a:ea typeface="ＭＳ Ｐゴシック"/>
                <a:cs typeface="Arial"/>
              </a:rPr>
              <a:t>1</a:t>
            </a:r>
            <a:r>
              <a:rPr lang="en-US" altLang="en-US" sz="3600">
                <a:solidFill>
                  <a:schemeClr val="bg1"/>
                </a:solidFill>
                <a:latin typeface="Arial"/>
                <a:ea typeface="ＭＳ Ｐゴシック"/>
                <a:cs typeface="Arial"/>
              </a:rPr>
              <a:t>, Mark Schroering</a:t>
            </a:r>
            <a:r>
              <a:rPr lang="en-US" sz="3600" baseline="30000">
                <a:solidFill>
                  <a:schemeClr val="bg1"/>
                </a:solidFill>
                <a:latin typeface="Arial"/>
                <a:ea typeface="ＭＳ Ｐゴシック"/>
                <a:cs typeface="Arial"/>
              </a:rPr>
              <a:t>1</a:t>
            </a:r>
            <a:r>
              <a:rPr lang="en-US" altLang="en-US" sz="3600">
                <a:solidFill>
                  <a:schemeClr val="bg1"/>
                </a:solidFill>
                <a:latin typeface="Arial"/>
                <a:ea typeface="ＭＳ Ｐゴシック"/>
                <a:cs typeface="Arial"/>
              </a:rPr>
              <a:t>, Baiju G Parikh</a:t>
            </a:r>
            <a:r>
              <a:rPr lang="en-US" altLang="en-US" sz="3600" baseline="30000">
                <a:solidFill>
                  <a:schemeClr val="bg1"/>
                </a:solidFill>
                <a:latin typeface="Arial"/>
                <a:ea typeface="ＭＳ Ｐゴシック"/>
                <a:cs typeface="Arial"/>
              </a:rPr>
              <a:t>1</a:t>
            </a:r>
            <a:r>
              <a:rPr lang="en-US" altLang="en-US" sz="3600">
                <a:solidFill>
                  <a:schemeClr val="bg1"/>
                </a:solidFill>
                <a:latin typeface="Arial"/>
                <a:ea typeface="ＭＳ Ｐゴシック"/>
                <a:cs typeface="Arial"/>
              </a:rPr>
              <a:t>, Kevin C Wood</a:t>
            </a:r>
            <a:r>
              <a:rPr lang="en-US" altLang="en-US" sz="3600" baseline="30000">
                <a:solidFill>
                  <a:schemeClr val="bg1"/>
                </a:solidFill>
                <a:latin typeface="Arial"/>
                <a:ea typeface="ＭＳ Ｐゴシック"/>
                <a:cs typeface="Arial"/>
              </a:rPr>
              <a:t>1</a:t>
            </a:r>
            <a:r>
              <a:rPr lang="en-US" altLang="en-US" sz="3600">
                <a:solidFill>
                  <a:schemeClr val="bg1"/>
                </a:solidFill>
                <a:latin typeface="Arial"/>
                <a:ea typeface="ＭＳ Ｐゴシック"/>
                <a:cs typeface="Arial"/>
              </a:rPr>
              <a:t>, Samuel T Rysdyk</a:t>
            </a:r>
            <a:r>
              <a:rPr lang="en-US" altLang="en-US" sz="3600" baseline="30000">
                <a:solidFill>
                  <a:schemeClr val="bg1"/>
                </a:solidFill>
                <a:latin typeface="Arial"/>
                <a:ea typeface="ＭＳ Ｐゴシック"/>
                <a:cs typeface="Arial"/>
              </a:rPr>
              <a:t>2</a:t>
            </a:r>
            <a:r>
              <a:rPr lang="en-US" altLang="en-US" sz="3600">
                <a:solidFill>
                  <a:schemeClr val="bg1"/>
                </a:solidFill>
                <a:latin typeface="Arial"/>
                <a:ea typeface="ＭＳ Ｐゴシック"/>
                <a:cs typeface="Arial"/>
              </a:rPr>
              <a:t>, Jill E Henry</a:t>
            </a:r>
            <a:r>
              <a:rPr lang="en-US" altLang="en-US" sz="3600" baseline="30000">
                <a:solidFill>
                  <a:schemeClr val="bg1"/>
                </a:solidFill>
                <a:latin typeface="Arial"/>
                <a:ea typeface="ＭＳ Ｐゴシック"/>
                <a:cs typeface="Arial"/>
              </a:rPr>
              <a:t>2</a:t>
            </a:r>
            <a:r>
              <a:rPr lang="en-US" altLang="en-US" sz="3600">
                <a:solidFill>
                  <a:schemeClr val="bg1"/>
                </a:solidFill>
                <a:latin typeface="Arial"/>
                <a:ea typeface="ＭＳ Ｐゴシック"/>
                <a:cs typeface="Arial"/>
              </a:rPr>
              <a:t>, Natascia Marino</a:t>
            </a:r>
            <a:r>
              <a:rPr lang="en-US" altLang="en-US" sz="3600" baseline="30000">
                <a:solidFill>
                  <a:schemeClr val="bg1"/>
                </a:solidFill>
                <a:latin typeface="Arial"/>
                <a:ea typeface="ＭＳ Ｐゴシック"/>
                <a:cs typeface="Arial"/>
              </a:rPr>
              <a:t>3</a:t>
            </a:r>
            <a:r>
              <a:rPr lang="en-US" altLang="en-US" sz="3600">
                <a:solidFill>
                  <a:schemeClr val="bg1"/>
                </a:solidFill>
                <a:latin typeface="Arial"/>
                <a:ea typeface="ＭＳ Ｐゴシック"/>
                <a:cs typeface="Arial"/>
              </a:rPr>
              <a:t>, Milan Radovich</a:t>
            </a:r>
            <a:r>
              <a:rPr lang="en-US" altLang="en-US" sz="3600" baseline="30000">
                <a:solidFill>
                  <a:schemeClr val="bg1"/>
                </a:solidFill>
                <a:latin typeface="Arial"/>
                <a:ea typeface="ＭＳ Ｐゴシック"/>
                <a:cs typeface="Arial"/>
              </a:rPr>
              <a:t>3</a:t>
            </a:r>
            <a:r>
              <a:rPr lang="en-US" altLang="en-US" sz="3600">
                <a:solidFill>
                  <a:schemeClr val="bg1"/>
                </a:solidFill>
                <a:latin typeface="Arial"/>
                <a:ea typeface="ＭＳ Ｐゴシック"/>
                <a:cs typeface="Arial"/>
              </a:rPr>
              <a:t>, Anna Maria V. Storniolo</a:t>
            </a:r>
            <a:r>
              <a:rPr lang="en-US" altLang="en-US" sz="3600" baseline="30000">
                <a:solidFill>
                  <a:schemeClr val="bg1"/>
                </a:solidFill>
                <a:latin typeface="Arial"/>
                <a:ea typeface="ＭＳ Ｐゴシック"/>
                <a:cs typeface="Arial"/>
              </a:rPr>
              <a:t>3</a:t>
            </a:r>
            <a:endParaRPr lang="en-US" sz="3600">
              <a:solidFill>
                <a:schemeClr val="bg1"/>
              </a:solidFill>
              <a:latin typeface="Arial"/>
              <a:ea typeface="ＭＳ Ｐゴシック"/>
              <a:cs typeface="Arial"/>
            </a:endParaRPr>
          </a:p>
        </p:txBody>
      </p:sp>
      <p:sp>
        <p:nvSpPr>
          <p:cNvPr id="3" name="Rectangle 2">
            <a:extLst>
              <a:ext uri="{FF2B5EF4-FFF2-40B4-BE49-F238E27FC236}">
                <a16:creationId xmlns:a16="http://schemas.microsoft.com/office/drawing/2014/main" id="{7F93F3CA-EBE1-8248-9C8C-755859DCA74B}"/>
              </a:ext>
            </a:extLst>
          </p:cNvPr>
          <p:cNvSpPr/>
          <p:nvPr/>
        </p:nvSpPr>
        <p:spPr>
          <a:xfrm>
            <a:off x="6069689" y="3886200"/>
            <a:ext cx="32563711" cy="646331"/>
          </a:xfrm>
          <a:prstGeom prst="rect">
            <a:avLst/>
          </a:prstGeom>
        </p:spPr>
        <p:txBody>
          <a:bodyPr wrap="square">
            <a:spAutoFit/>
          </a:bodyPr>
          <a:lstStyle/>
          <a:p>
            <a:r>
              <a:rPr lang="en-US" altLang="ja-JP" sz="3200" i="1" baseline="30000">
                <a:solidFill>
                  <a:schemeClr val="bg1"/>
                </a:solidFill>
              </a:rPr>
              <a:t>1</a:t>
            </a:r>
            <a:r>
              <a:rPr lang="en-US" altLang="en-US" sz="3200">
                <a:solidFill>
                  <a:schemeClr val="bg1"/>
                </a:solidFill>
              </a:rPr>
              <a:t>LifeOmic, Indianapolis, IN </a:t>
            </a:r>
            <a:r>
              <a:rPr lang="en-US" altLang="ja-JP" sz="3200" i="1" baseline="30000">
                <a:solidFill>
                  <a:schemeClr val="bg1"/>
                </a:solidFill>
              </a:rPr>
              <a:t>2</a:t>
            </a:r>
            <a:r>
              <a:rPr lang="en-US" altLang="en-US" sz="3200">
                <a:solidFill>
                  <a:schemeClr val="bg1"/>
                </a:solidFill>
              </a:rPr>
              <a:t>Susan G. Komen Tissue Bank at IU Simon Comprehensive Cancer Center, Indianapolis, </a:t>
            </a:r>
            <a:r>
              <a:rPr lang="en-US" altLang="en-US" sz="3600">
                <a:solidFill>
                  <a:schemeClr val="bg1"/>
                </a:solidFill>
              </a:rPr>
              <a:t>IN</a:t>
            </a:r>
            <a:r>
              <a:rPr lang="en-US" altLang="en-US" sz="3200">
                <a:solidFill>
                  <a:schemeClr val="bg1"/>
                </a:solidFill>
              </a:rPr>
              <a:t> </a:t>
            </a:r>
            <a:r>
              <a:rPr lang="en-US" altLang="en-US" sz="3200" baseline="30000">
                <a:solidFill>
                  <a:schemeClr val="bg1"/>
                </a:solidFill>
              </a:rPr>
              <a:t>3</a:t>
            </a:r>
            <a:r>
              <a:rPr lang="en-US" altLang="en-US" sz="3200">
                <a:solidFill>
                  <a:schemeClr val="bg1"/>
                </a:solidFill>
              </a:rPr>
              <a:t>Indiana University School of Medicine, Indianapolis, IN</a:t>
            </a:r>
            <a:endParaRPr lang="en-US" sz="3200"/>
          </a:p>
        </p:txBody>
      </p:sp>
      <p:pic>
        <p:nvPicPr>
          <p:cNvPr id="11" name="Graphic 10">
            <a:extLst>
              <a:ext uri="{FF2B5EF4-FFF2-40B4-BE49-F238E27FC236}">
                <a16:creationId xmlns:a16="http://schemas.microsoft.com/office/drawing/2014/main" id="{C4E13539-1FBF-EB40-93D1-B980C0B5C7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28499" y="66024"/>
            <a:ext cx="4572000" cy="3317398"/>
          </a:xfrm>
          <a:prstGeom prst="rect">
            <a:avLst/>
          </a:prstGeom>
        </p:spPr>
      </p:pic>
      <p:sp>
        <p:nvSpPr>
          <p:cNvPr id="45" name="AutoShape 47">
            <a:extLst>
              <a:ext uri="{FF2B5EF4-FFF2-40B4-BE49-F238E27FC236}">
                <a16:creationId xmlns:a16="http://schemas.microsoft.com/office/drawing/2014/main" id="{805F9A3E-4AC4-FB49-9393-7FC19F8D09BA}"/>
              </a:ext>
            </a:extLst>
          </p:cNvPr>
          <p:cNvSpPr>
            <a:spLocks noChangeArrowheads="1"/>
          </p:cNvSpPr>
          <p:nvPr/>
        </p:nvSpPr>
        <p:spPr bwMode="auto">
          <a:xfrm>
            <a:off x="489857" y="19202400"/>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KTB Donor Demographics</a:t>
            </a:r>
          </a:p>
        </p:txBody>
      </p:sp>
      <p:sp>
        <p:nvSpPr>
          <p:cNvPr id="51" name="AutoShape 47">
            <a:extLst>
              <a:ext uri="{FF2B5EF4-FFF2-40B4-BE49-F238E27FC236}">
                <a16:creationId xmlns:a16="http://schemas.microsoft.com/office/drawing/2014/main" id="{1CA2B662-1432-E54C-B417-2F89813E9593}"/>
              </a:ext>
            </a:extLst>
          </p:cNvPr>
          <p:cNvSpPr>
            <a:spLocks noChangeArrowheads="1"/>
          </p:cNvSpPr>
          <p:nvPr/>
        </p:nvSpPr>
        <p:spPr bwMode="auto">
          <a:xfrm>
            <a:off x="15100300" y="5029200"/>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dirty="0">
                <a:solidFill>
                  <a:schemeClr val="bg1"/>
                </a:solidFill>
              </a:rPr>
              <a:t>Individual KTB Donor Timeline</a:t>
            </a:r>
          </a:p>
        </p:txBody>
      </p:sp>
      <p:sp>
        <p:nvSpPr>
          <p:cNvPr id="52" name="AutoShape 47">
            <a:extLst>
              <a:ext uri="{FF2B5EF4-FFF2-40B4-BE49-F238E27FC236}">
                <a16:creationId xmlns:a16="http://schemas.microsoft.com/office/drawing/2014/main" id="{DD359DF6-8607-0249-9944-1E4D39404EE5}"/>
              </a:ext>
            </a:extLst>
          </p:cNvPr>
          <p:cNvSpPr>
            <a:spLocks noChangeArrowheads="1"/>
          </p:cNvSpPr>
          <p:nvPr/>
        </p:nvSpPr>
        <p:spPr bwMode="auto">
          <a:xfrm>
            <a:off x="29718000" y="23774400"/>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Conclusions</a:t>
            </a:r>
          </a:p>
        </p:txBody>
      </p:sp>
      <p:sp>
        <p:nvSpPr>
          <p:cNvPr id="55" name="AutoShape 47">
            <a:extLst>
              <a:ext uri="{FF2B5EF4-FFF2-40B4-BE49-F238E27FC236}">
                <a16:creationId xmlns:a16="http://schemas.microsoft.com/office/drawing/2014/main" id="{270A8525-98D1-CD40-82A4-89695FD0725A}"/>
              </a:ext>
            </a:extLst>
          </p:cNvPr>
          <p:cNvSpPr>
            <a:spLocks noChangeArrowheads="1"/>
          </p:cNvSpPr>
          <p:nvPr/>
        </p:nvSpPr>
        <p:spPr bwMode="auto">
          <a:xfrm>
            <a:off x="15100300" y="14630400"/>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Image Viewer in PHC</a:t>
            </a:r>
          </a:p>
        </p:txBody>
      </p:sp>
      <p:sp>
        <p:nvSpPr>
          <p:cNvPr id="22" name="TextBox 21">
            <a:extLst>
              <a:ext uri="{FF2B5EF4-FFF2-40B4-BE49-F238E27FC236}">
                <a16:creationId xmlns:a16="http://schemas.microsoft.com/office/drawing/2014/main" id="{837D206E-BF6F-3C4A-9AE1-21A53D3EA22B}"/>
              </a:ext>
            </a:extLst>
          </p:cNvPr>
          <p:cNvSpPr txBox="1"/>
          <p:nvPr/>
        </p:nvSpPr>
        <p:spPr>
          <a:xfrm>
            <a:off x="522515" y="29819600"/>
            <a:ext cx="13650683" cy="1569660"/>
          </a:xfrm>
          <a:prstGeom prst="rect">
            <a:avLst/>
          </a:prstGeom>
          <a:noFill/>
        </p:spPr>
        <p:txBody>
          <a:bodyPr wrap="square" rtlCol="0">
            <a:spAutoFit/>
          </a:bodyPr>
          <a:lstStyle/>
          <a:p>
            <a:r>
              <a:rPr lang="en-US" sz="2400" dirty="0"/>
              <a:t>Data from &gt;10,500 donors to KTB were loaded into PHC, including demographic, reproductive history, lifestyle, imaging and genomic data. Data can be viewed for individual donors and analyzed across the entire population. Shown here are the distribution of age at donation, Gail score, BMI, age at fist birth, age at menarche and race/ethnicity.</a:t>
            </a:r>
          </a:p>
        </p:txBody>
      </p:sp>
      <p:pic>
        <p:nvPicPr>
          <p:cNvPr id="26" name="Picture 25" descr="Graphical user interface, website&#10;&#10;Description automatically generated">
            <a:extLst>
              <a:ext uri="{FF2B5EF4-FFF2-40B4-BE49-F238E27FC236}">
                <a16:creationId xmlns:a16="http://schemas.microsoft.com/office/drawing/2014/main" id="{64E3DFB8-9DAA-A344-9847-9567A30E187D}"/>
              </a:ext>
            </a:extLst>
          </p:cNvPr>
          <p:cNvPicPr>
            <a:picLocks noChangeAspect="1"/>
          </p:cNvPicPr>
          <p:nvPr/>
        </p:nvPicPr>
        <p:blipFill>
          <a:blip r:embed="rId6"/>
          <a:stretch>
            <a:fillRect/>
          </a:stretch>
        </p:blipFill>
        <p:spPr>
          <a:xfrm>
            <a:off x="15251093" y="15773400"/>
            <a:ext cx="6476793" cy="4097417"/>
          </a:xfrm>
          <a:prstGeom prst="rect">
            <a:avLst/>
          </a:prstGeom>
        </p:spPr>
      </p:pic>
      <p:pic>
        <p:nvPicPr>
          <p:cNvPr id="28" name="Picture 27" descr="A picture containing graphical user interface&#10;&#10;Description automatically generated">
            <a:extLst>
              <a:ext uri="{FF2B5EF4-FFF2-40B4-BE49-F238E27FC236}">
                <a16:creationId xmlns:a16="http://schemas.microsoft.com/office/drawing/2014/main" id="{5E760608-6536-A740-B264-C92E7B8615D2}"/>
              </a:ext>
            </a:extLst>
          </p:cNvPr>
          <p:cNvPicPr>
            <a:picLocks noChangeAspect="1"/>
          </p:cNvPicPr>
          <p:nvPr/>
        </p:nvPicPr>
        <p:blipFill>
          <a:blip r:embed="rId7"/>
          <a:stretch>
            <a:fillRect/>
          </a:stretch>
        </p:blipFill>
        <p:spPr>
          <a:xfrm>
            <a:off x="15098486" y="6156828"/>
            <a:ext cx="13716000" cy="6644772"/>
          </a:xfrm>
          <a:prstGeom prst="rect">
            <a:avLst/>
          </a:prstGeom>
        </p:spPr>
      </p:pic>
      <p:sp>
        <p:nvSpPr>
          <p:cNvPr id="73" name="TextBox 72">
            <a:extLst>
              <a:ext uri="{FF2B5EF4-FFF2-40B4-BE49-F238E27FC236}">
                <a16:creationId xmlns:a16="http://schemas.microsoft.com/office/drawing/2014/main" id="{278B797A-7F62-DC45-A534-4031A5B2CC47}"/>
              </a:ext>
            </a:extLst>
          </p:cNvPr>
          <p:cNvSpPr txBox="1"/>
          <p:nvPr/>
        </p:nvSpPr>
        <p:spPr>
          <a:xfrm>
            <a:off x="21956486" y="15773400"/>
            <a:ext cx="6629400" cy="3046988"/>
          </a:xfrm>
          <a:prstGeom prst="rect">
            <a:avLst/>
          </a:prstGeom>
          <a:noFill/>
        </p:spPr>
        <p:txBody>
          <a:bodyPr wrap="square" rtlCol="0">
            <a:spAutoFit/>
          </a:bodyPr>
          <a:lstStyle/>
          <a:p>
            <a:r>
              <a:rPr lang="en-US" sz="2400" dirty="0"/>
              <a:t>H&amp;E and/or mammogram images can be viewed directly in the PHC. A built-in image viewer allows researchers to analyze images in the cloud without the need to download large files – as demonstrated for a mammogram image shown here. ~5,000 H&amp;E stains are available and more than 12,00 mammogram images.</a:t>
            </a:r>
          </a:p>
        </p:txBody>
      </p:sp>
      <p:sp>
        <p:nvSpPr>
          <p:cNvPr id="74" name="TextBox 73">
            <a:extLst>
              <a:ext uri="{FF2B5EF4-FFF2-40B4-BE49-F238E27FC236}">
                <a16:creationId xmlns:a16="http://schemas.microsoft.com/office/drawing/2014/main" id="{688B3F7D-58E3-F54C-BEB4-5D502984284B}"/>
              </a:ext>
            </a:extLst>
          </p:cNvPr>
          <p:cNvSpPr txBox="1"/>
          <p:nvPr/>
        </p:nvSpPr>
        <p:spPr>
          <a:xfrm>
            <a:off x="15327086" y="13030200"/>
            <a:ext cx="13487400" cy="1200329"/>
          </a:xfrm>
          <a:prstGeom prst="rect">
            <a:avLst/>
          </a:prstGeom>
          <a:noFill/>
        </p:spPr>
        <p:txBody>
          <a:bodyPr wrap="square" rtlCol="0">
            <a:spAutoFit/>
          </a:bodyPr>
          <a:lstStyle/>
          <a:p>
            <a:r>
              <a:rPr lang="en-US" sz="2400" dirty="0"/>
              <a:t>Individual donor data can be viewed longitudinally on a timeline to visualize key developmental milestones. Additional data from yearly follow up questionnaires are also available for review for each individual.</a:t>
            </a:r>
          </a:p>
        </p:txBody>
      </p:sp>
      <p:sp>
        <p:nvSpPr>
          <p:cNvPr id="75" name="AutoShape 47">
            <a:extLst>
              <a:ext uri="{FF2B5EF4-FFF2-40B4-BE49-F238E27FC236}">
                <a16:creationId xmlns:a16="http://schemas.microsoft.com/office/drawing/2014/main" id="{414EC545-0721-8446-B7DD-F73F3F9F5118}"/>
              </a:ext>
            </a:extLst>
          </p:cNvPr>
          <p:cNvSpPr>
            <a:spLocks noChangeArrowheads="1"/>
          </p:cNvSpPr>
          <p:nvPr/>
        </p:nvSpPr>
        <p:spPr bwMode="auto">
          <a:xfrm>
            <a:off x="15100300" y="20345400"/>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Whole Genome Sequencing</a:t>
            </a:r>
          </a:p>
        </p:txBody>
      </p:sp>
      <p:sp>
        <p:nvSpPr>
          <p:cNvPr id="82" name="AutoShape 47">
            <a:extLst>
              <a:ext uri="{FF2B5EF4-FFF2-40B4-BE49-F238E27FC236}">
                <a16:creationId xmlns:a16="http://schemas.microsoft.com/office/drawing/2014/main" id="{E89B1AAF-0CD6-E946-B76D-1DA12F4FD6A9}"/>
              </a:ext>
            </a:extLst>
          </p:cNvPr>
          <p:cNvSpPr>
            <a:spLocks noChangeArrowheads="1"/>
          </p:cNvSpPr>
          <p:nvPr/>
        </p:nvSpPr>
        <p:spPr bwMode="auto">
          <a:xfrm>
            <a:off x="29718000" y="29670499"/>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Acknowledgements</a:t>
            </a:r>
          </a:p>
        </p:txBody>
      </p:sp>
      <p:pic>
        <p:nvPicPr>
          <p:cNvPr id="37" name="Picture 36">
            <a:extLst>
              <a:ext uri="{FF2B5EF4-FFF2-40B4-BE49-F238E27FC236}">
                <a16:creationId xmlns:a16="http://schemas.microsoft.com/office/drawing/2014/main" id="{3071D6FB-6940-A749-8311-88D59888CB0B}"/>
              </a:ext>
            </a:extLst>
          </p:cNvPr>
          <p:cNvPicPr>
            <a:picLocks noChangeAspect="1"/>
          </p:cNvPicPr>
          <p:nvPr/>
        </p:nvPicPr>
        <p:blipFill>
          <a:blip r:embed="rId8"/>
          <a:stretch>
            <a:fillRect/>
          </a:stretch>
        </p:blipFill>
        <p:spPr>
          <a:xfrm>
            <a:off x="16274142" y="21488401"/>
            <a:ext cx="10851957" cy="4036576"/>
          </a:xfrm>
          <a:prstGeom prst="rect">
            <a:avLst/>
          </a:prstGeom>
        </p:spPr>
      </p:pic>
      <p:sp>
        <p:nvSpPr>
          <p:cNvPr id="86" name="TextBox 85">
            <a:extLst>
              <a:ext uri="{FF2B5EF4-FFF2-40B4-BE49-F238E27FC236}">
                <a16:creationId xmlns:a16="http://schemas.microsoft.com/office/drawing/2014/main" id="{7D29D321-DDE7-2C4C-9143-6C8ECD816118}"/>
              </a:ext>
            </a:extLst>
          </p:cNvPr>
          <p:cNvSpPr txBox="1"/>
          <p:nvPr/>
        </p:nvSpPr>
        <p:spPr>
          <a:xfrm>
            <a:off x="15207344" y="25910405"/>
            <a:ext cx="6400800" cy="4893647"/>
          </a:xfrm>
          <a:prstGeom prst="rect">
            <a:avLst/>
          </a:prstGeom>
          <a:noFill/>
        </p:spPr>
        <p:txBody>
          <a:bodyPr wrap="square" rtlCol="0">
            <a:spAutoFit/>
          </a:bodyPr>
          <a:lstStyle/>
          <a:p>
            <a:r>
              <a:rPr lang="en-US" sz="2400" dirty="0"/>
              <a:t>Germline whole genome sequencing was recently completed for 404 KTB donors and uploaded to the PHC. Using genomic annotations and tools in PHC, we identified 49 of the 404 (12%) donors as carriers of a pathogenic variant in a known breast cancer gene (ATM, BRCA1, BRCA2, CHEK2). The majority of pathogenic variants were identified in donors with a family history of breast or ovarian cancer, with or without a personal diagnosis of cancer. Nearly 20% of donors without a family history of cancer (or unknown history) also carry a pathogenic variant. </a:t>
            </a:r>
          </a:p>
        </p:txBody>
      </p:sp>
      <p:sp>
        <p:nvSpPr>
          <p:cNvPr id="87" name="AutoShape 47">
            <a:extLst>
              <a:ext uri="{FF2B5EF4-FFF2-40B4-BE49-F238E27FC236}">
                <a16:creationId xmlns:a16="http://schemas.microsoft.com/office/drawing/2014/main" id="{531FFED6-B750-F24D-BD65-C68D53EB1112}"/>
              </a:ext>
            </a:extLst>
          </p:cNvPr>
          <p:cNvSpPr>
            <a:spLocks noChangeArrowheads="1"/>
          </p:cNvSpPr>
          <p:nvPr/>
        </p:nvSpPr>
        <p:spPr bwMode="auto">
          <a:xfrm>
            <a:off x="29718000" y="26517600"/>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References</a:t>
            </a:r>
          </a:p>
        </p:txBody>
      </p:sp>
      <p:sp>
        <p:nvSpPr>
          <p:cNvPr id="88" name="AutoShape 47">
            <a:extLst>
              <a:ext uri="{FF2B5EF4-FFF2-40B4-BE49-F238E27FC236}">
                <a16:creationId xmlns:a16="http://schemas.microsoft.com/office/drawing/2014/main" id="{A8C1CEEF-11A9-4649-8FE7-88693B0D3B85}"/>
              </a:ext>
            </a:extLst>
          </p:cNvPr>
          <p:cNvSpPr>
            <a:spLocks noChangeArrowheads="1"/>
          </p:cNvSpPr>
          <p:nvPr/>
        </p:nvSpPr>
        <p:spPr bwMode="auto">
          <a:xfrm>
            <a:off x="29718000" y="10972800"/>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Cancer Risk Predictions</a:t>
            </a:r>
          </a:p>
        </p:txBody>
      </p:sp>
      <p:sp>
        <p:nvSpPr>
          <p:cNvPr id="95" name="TextBox 94">
            <a:extLst>
              <a:ext uri="{FF2B5EF4-FFF2-40B4-BE49-F238E27FC236}">
                <a16:creationId xmlns:a16="http://schemas.microsoft.com/office/drawing/2014/main" id="{A960E546-B576-474B-BBD9-90CE2937E872}"/>
              </a:ext>
            </a:extLst>
          </p:cNvPr>
          <p:cNvSpPr txBox="1"/>
          <p:nvPr/>
        </p:nvSpPr>
        <p:spPr>
          <a:xfrm>
            <a:off x="29782654" y="21606808"/>
            <a:ext cx="13633206" cy="1938992"/>
          </a:xfrm>
          <a:prstGeom prst="rect">
            <a:avLst/>
          </a:prstGeom>
          <a:noFill/>
        </p:spPr>
        <p:txBody>
          <a:bodyPr wrap="square" rtlCol="0">
            <a:spAutoFit/>
          </a:bodyPr>
          <a:lstStyle/>
          <a:p>
            <a:r>
              <a:rPr lang="en-US" sz="2400" dirty="0"/>
              <a:t>Breast cancer polygenic risk scores (PRS) were compared to </a:t>
            </a:r>
            <a:r>
              <a:rPr lang="en-US" sz="2400" dirty="0" err="1"/>
              <a:t>Tyrer-Cuzick</a:t>
            </a:r>
            <a:r>
              <a:rPr lang="en-US" sz="2400" dirty="0"/>
              <a:t> (TC) lifetime risk scores using advanced analytics tools in the </a:t>
            </a:r>
            <a:r>
              <a:rPr lang="en-US" sz="2400" dirty="0" err="1"/>
              <a:t>Jupyter</a:t>
            </a:r>
            <a:r>
              <a:rPr lang="en-US" sz="2400" dirty="0"/>
              <a:t> Notebooks integration in PHC. The scatter plot shows little correlation between the PRS and TC scores regardless of family history of cancer. The histogram density also shows no significant difference between PRS distribution based on family history of cancer. </a:t>
            </a:r>
          </a:p>
        </p:txBody>
      </p:sp>
      <p:pic>
        <p:nvPicPr>
          <p:cNvPr id="46" name="Picture 45" descr="Graphical user interface, chart, application&#10;&#10;Description automatically generated">
            <a:extLst>
              <a:ext uri="{FF2B5EF4-FFF2-40B4-BE49-F238E27FC236}">
                <a16:creationId xmlns:a16="http://schemas.microsoft.com/office/drawing/2014/main" id="{5F072AA6-246D-064F-99A7-CDBDDD82D5A3}"/>
              </a:ext>
            </a:extLst>
          </p:cNvPr>
          <p:cNvPicPr>
            <a:picLocks noChangeAspect="1"/>
          </p:cNvPicPr>
          <p:nvPr/>
        </p:nvPicPr>
        <p:blipFill>
          <a:blip r:embed="rId9"/>
          <a:stretch>
            <a:fillRect/>
          </a:stretch>
        </p:blipFill>
        <p:spPr>
          <a:xfrm>
            <a:off x="30044572" y="12052853"/>
            <a:ext cx="12994364" cy="9435547"/>
          </a:xfrm>
          <a:prstGeom prst="rect">
            <a:avLst/>
          </a:prstGeom>
        </p:spPr>
      </p:pic>
      <p:sp>
        <p:nvSpPr>
          <p:cNvPr id="98" name="AutoShape 47">
            <a:extLst>
              <a:ext uri="{FF2B5EF4-FFF2-40B4-BE49-F238E27FC236}">
                <a16:creationId xmlns:a16="http://schemas.microsoft.com/office/drawing/2014/main" id="{D6365C32-D218-924A-93FD-CD362AEFE3CC}"/>
              </a:ext>
            </a:extLst>
          </p:cNvPr>
          <p:cNvSpPr>
            <a:spLocks noChangeArrowheads="1"/>
          </p:cNvSpPr>
          <p:nvPr/>
        </p:nvSpPr>
        <p:spPr bwMode="auto">
          <a:xfrm>
            <a:off x="29718000" y="5029200"/>
            <a:ext cx="13716000" cy="914400"/>
          </a:xfrm>
          <a:prstGeom prst="roundRect">
            <a:avLst>
              <a:gd name="adj" fmla="val 16667"/>
            </a:avLst>
          </a:prstGeom>
          <a:solidFill>
            <a:srgbClr val="C5006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600">
                <a:solidFill>
                  <a:schemeClr val="tx2"/>
                </a:solidFill>
                <a:latin typeface="Arial" panose="020B0604020202020204" pitchFamily="34" charset="0"/>
                <a:ea typeface="ＭＳ Ｐゴシック" panose="020B0600070205080204" pitchFamily="34" charset="-128"/>
              </a:defRPr>
            </a:lvl1pPr>
            <a:lvl2pPr marL="742950" indent="-285750">
              <a:defRPr sz="10600">
                <a:solidFill>
                  <a:schemeClr val="tx2"/>
                </a:solidFill>
                <a:latin typeface="Arial" panose="020B0604020202020204" pitchFamily="34" charset="0"/>
                <a:ea typeface="ＭＳ Ｐゴシック" panose="020B0600070205080204" pitchFamily="34" charset="-128"/>
              </a:defRPr>
            </a:lvl2pPr>
            <a:lvl3pPr marL="1143000" indent="-228600">
              <a:defRPr sz="10600">
                <a:solidFill>
                  <a:schemeClr val="tx2"/>
                </a:solidFill>
                <a:latin typeface="Arial" panose="020B0604020202020204" pitchFamily="34" charset="0"/>
                <a:ea typeface="ＭＳ Ｐゴシック" panose="020B0600070205080204" pitchFamily="34" charset="-128"/>
              </a:defRPr>
            </a:lvl3pPr>
            <a:lvl4pPr marL="1600200" indent="-228600">
              <a:defRPr sz="10600">
                <a:solidFill>
                  <a:schemeClr val="tx2"/>
                </a:solidFill>
                <a:latin typeface="Arial" panose="020B0604020202020204" pitchFamily="34" charset="0"/>
                <a:ea typeface="ＭＳ Ｐゴシック" panose="020B0600070205080204" pitchFamily="34" charset="-128"/>
              </a:defRPr>
            </a:lvl4pPr>
            <a:lvl5pPr marL="2057400" indent="-228600">
              <a:defRPr sz="106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600">
                <a:solidFill>
                  <a:schemeClr val="tx2"/>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Omics Explorer</a:t>
            </a:r>
          </a:p>
        </p:txBody>
      </p:sp>
      <p:pic>
        <p:nvPicPr>
          <p:cNvPr id="48" name="Picture 47" descr="Graphical user interface, application&#10;&#10;Description automatically generated">
            <a:extLst>
              <a:ext uri="{FF2B5EF4-FFF2-40B4-BE49-F238E27FC236}">
                <a16:creationId xmlns:a16="http://schemas.microsoft.com/office/drawing/2014/main" id="{14DF67E5-24CE-8E4D-9C9D-6C1EA959B7C9}"/>
              </a:ext>
            </a:extLst>
          </p:cNvPr>
          <p:cNvPicPr>
            <a:picLocks noChangeAspect="1"/>
          </p:cNvPicPr>
          <p:nvPr/>
        </p:nvPicPr>
        <p:blipFill rotWithShape="1">
          <a:blip r:embed="rId10"/>
          <a:srcRect l="282" t="49840" r="-282" b="-1655"/>
          <a:stretch/>
        </p:blipFill>
        <p:spPr>
          <a:xfrm>
            <a:off x="30175200" y="6054521"/>
            <a:ext cx="12699089" cy="3192473"/>
          </a:xfrm>
          <a:prstGeom prst="rect">
            <a:avLst/>
          </a:prstGeom>
        </p:spPr>
      </p:pic>
      <p:sp>
        <p:nvSpPr>
          <p:cNvPr id="101" name="TextBox 100">
            <a:extLst>
              <a:ext uri="{FF2B5EF4-FFF2-40B4-BE49-F238E27FC236}">
                <a16:creationId xmlns:a16="http://schemas.microsoft.com/office/drawing/2014/main" id="{E309C6EB-3E68-5A47-B081-109A242C7260}"/>
              </a:ext>
            </a:extLst>
          </p:cNvPr>
          <p:cNvSpPr txBox="1"/>
          <p:nvPr/>
        </p:nvSpPr>
        <p:spPr>
          <a:xfrm>
            <a:off x="29853409" y="9364274"/>
            <a:ext cx="13633206" cy="1200329"/>
          </a:xfrm>
          <a:prstGeom prst="rect">
            <a:avLst/>
          </a:prstGeom>
          <a:noFill/>
        </p:spPr>
        <p:txBody>
          <a:bodyPr wrap="square" rtlCol="0">
            <a:spAutoFit/>
          </a:bodyPr>
          <a:lstStyle/>
          <a:p>
            <a:r>
              <a:rPr lang="en-US" sz="2400" dirty="0"/>
              <a:t>The Omics Explorer in PHC integrates extensive variant annotation and filtering capabilities to allow easy and efficient identification of variants of interest. This screenshot shows </a:t>
            </a:r>
            <a:r>
              <a:rPr lang="en-US" sz="2400" dirty="0" err="1"/>
              <a:t>ClinVar</a:t>
            </a:r>
            <a:r>
              <a:rPr lang="en-US" sz="2400" dirty="0"/>
              <a:t> pathogenic variants in a KTB donor with a  BRCA1 E23fs germline mutation.</a:t>
            </a:r>
          </a:p>
        </p:txBody>
      </p:sp>
      <p:sp>
        <p:nvSpPr>
          <p:cNvPr id="49" name="TextBox 48">
            <a:extLst>
              <a:ext uri="{FF2B5EF4-FFF2-40B4-BE49-F238E27FC236}">
                <a16:creationId xmlns:a16="http://schemas.microsoft.com/office/drawing/2014/main" id="{1A51FC1E-72CD-6A44-BF9A-CB3AC4C2CD50}"/>
              </a:ext>
            </a:extLst>
          </p:cNvPr>
          <p:cNvSpPr txBox="1"/>
          <p:nvPr/>
        </p:nvSpPr>
        <p:spPr>
          <a:xfrm>
            <a:off x="29782654" y="27534994"/>
            <a:ext cx="13620507" cy="1938992"/>
          </a:xfrm>
          <a:prstGeom prst="rect">
            <a:avLst/>
          </a:prstGeom>
          <a:noFill/>
        </p:spPr>
        <p:txBody>
          <a:bodyPr wrap="square" rtlCol="0">
            <a:spAutoFit/>
          </a:bodyPr>
          <a:lstStyle/>
          <a:p>
            <a:r>
              <a:rPr lang="en-US" sz="2400" dirty="0"/>
              <a:t>1) </a:t>
            </a:r>
            <a:r>
              <a:rPr lang="en-US" sz="2400" dirty="0" err="1"/>
              <a:t>Mavaddat</a:t>
            </a:r>
            <a:r>
              <a:rPr lang="en-US" sz="2400" dirty="0"/>
              <a:t>, Nasim, </a:t>
            </a:r>
            <a:r>
              <a:rPr lang="en-US" sz="2400" dirty="0" err="1"/>
              <a:t>Kyriaki</a:t>
            </a:r>
            <a:r>
              <a:rPr lang="en-US" sz="2400" dirty="0"/>
              <a:t> </a:t>
            </a:r>
            <a:r>
              <a:rPr lang="en-US" sz="2400" dirty="0" err="1"/>
              <a:t>Michailidou</a:t>
            </a:r>
            <a:r>
              <a:rPr lang="en-US" sz="2400" dirty="0"/>
              <a:t>, Joe Dennis, Michael Lush, Laura </a:t>
            </a:r>
            <a:r>
              <a:rPr lang="en-US" sz="2400" dirty="0" err="1"/>
              <a:t>Fachal</a:t>
            </a:r>
            <a:r>
              <a:rPr lang="en-US" sz="2400" dirty="0"/>
              <a:t>, Andrew Lee, Jonathan P. </a:t>
            </a:r>
            <a:r>
              <a:rPr lang="en-US" sz="2400" dirty="0" err="1"/>
              <a:t>Tyrer</a:t>
            </a:r>
            <a:r>
              <a:rPr lang="en-US" sz="2400" dirty="0"/>
              <a:t>, et al. </a:t>
            </a:r>
            <a:r>
              <a:rPr lang="en-US" sz="2400" i="1" dirty="0"/>
              <a:t>The American Journal of Human Genetics</a:t>
            </a:r>
            <a:r>
              <a:rPr lang="en-US" sz="2400" dirty="0"/>
              <a:t> 104, no. 1 (January 2019): 21–34. </a:t>
            </a:r>
          </a:p>
          <a:p>
            <a:r>
              <a:rPr lang="en-US" sz="2400" dirty="0"/>
              <a:t>2) </a:t>
            </a:r>
            <a:r>
              <a:rPr lang="en-US" sz="2400" dirty="0" err="1"/>
              <a:t>Tyrer</a:t>
            </a:r>
            <a:r>
              <a:rPr lang="en-US" sz="2400" dirty="0"/>
              <a:t>, Jonathan, Stephen W. Duffy, and Jack </a:t>
            </a:r>
            <a:r>
              <a:rPr lang="en-US" sz="2400" dirty="0" err="1"/>
              <a:t>Cuzick</a:t>
            </a:r>
            <a:r>
              <a:rPr lang="en-US" sz="2400" dirty="0"/>
              <a:t>. </a:t>
            </a:r>
            <a:r>
              <a:rPr lang="en-US" sz="2400" i="1" dirty="0"/>
              <a:t>Statistics in Medicine</a:t>
            </a:r>
            <a:r>
              <a:rPr lang="en-US" sz="2400" dirty="0"/>
              <a:t> 23, no. 7 (2004): 1111–30.</a:t>
            </a:r>
          </a:p>
        </p:txBody>
      </p:sp>
      <p:pic>
        <p:nvPicPr>
          <p:cNvPr id="4" name="Graphic 4">
            <a:extLst>
              <a:ext uri="{FF2B5EF4-FFF2-40B4-BE49-F238E27FC236}">
                <a16:creationId xmlns:a16="http://schemas.microsoft.com/office/drawing/2014/main" id="{35526BD0-F0AF-4E85-BFDB-198076469F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494494" y="514171"/>
            <a:ext cx="1549879" cy="1973651"/>
          </a:xfrm>
          <a:prstGeom prst="rect">
            <a:avLst/>
          </a:prstGeom>
        </p:spPr>
      </p:pic>
      <p:cxnSp>
        <p:nvCxnSpPr>
          <p:cNvPr id="16" name="Straight Arrow Connector 15">
            <a:extLst>
              <a:ext uri="{FF2B5EF4-FFF2-40B4-BE49-F238E27FC236}">
                <a16:creationId xmlns:a16="http://schemas.microsoft.com/office/drawing/2014/main" id="{79AD9280-4908-41CB-8A76-5E304EB87477}"/>
              </a:ext>
            </a:extLst>
          </p:cNvPr>
          <p:cNvCxnSpPr/>
          <p:nvPr/>
        </p:nvCxnSpPr>
        <p:spPr bwMode="auto">
          <a:xfrm>
            <a:off x="22442261" y="16716375"/>
            <a:ext cx="914400" cy="914400"/>
          </a:xfrm>
          <a:prstGeom prst="straightConnector1">
            <a:avLst/>
          </a:prstGeom>
          <a:noFill/>
          <a:ln w="9525" cap="flat" cmpd="sng" algn="ctr">
            <a:no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81BD2393-5C82-4F8D-AF3F-4A092B69287B}"/>
              </a:ext>
            </a:extLst>
          </p:cNvPr>
          <p:cNvCxnSpPr/>
          <p:nvPr/>
        </p:nvCxnSpPr>
        <p:spPr bwMode="auto">
          <a:xfrm>
            <a:off x="22585136" y="16859250"/>
            <a:ext cx="914400" cy="914400"/>
          </a:xfrm>
          <a:prstGeom prst="straightConnector1">
            <a:avLst/>
          </a:prstGeom>
          <a:noFill/>
          <a:ln w="9525" cap="flat" cmpd="sng" algn="ctr">
            <a:noFill/>
            <a:prstDash val="solid"/>
            <a:round/>
            <a:headEnd type="none" w="med" len="med"/>
            <a:tailEnd type="none" w="med" len="med"/>
          </a:ln>
          <a:effectLst/>
        </p:spPr>
      </p:cxnSp>
      <p:grpSp>
        <p:nvGrpSpPr>
          <p:cNvPr id="23" name="Group 22">
            <a:extLst>
              <a:ext uri="{FF2B5EF4-FFF2-40B4-BE49-F238E27FC236}">
                <a16:creationId xmlns:a16="http://schemas.microsoft.com/office/drawing/2014/main" id="{4C9623BC-5BC6-4470-8A2A-DBC7AB4A0ED5}"/>
              </a:ext>
            </a:extLst>
          </p:cNvPr>
          <p:cNvGrpSpPr/>
          <p:nvPr/>
        </p:nvGrpSpPr>
        <p:grpSpPr>
          <a:xfrm>
            <a:off x="1544129" y="670255"/>
            <a:ext cx="3485072" cy="2708718"/>
            <a:chOff x="1423359" y="411462"/>
            <a:chExt cx="3485072" cy="2708718"/>
          </a:xfrm>
        </p:grpSpPr>
        <p:pic>
          <p:nvPicPr>
            <p:cNvPr id="5" name="Picture 5" descr="A picture containing drawing, food&#10;&#10;Description automatically generated">
              <a:extLst>
                <a:ext uri="{FF2B5EF4-FFF2-40B4-BE49-F238E27FC236}">
                  <a16:creationId xmlns:a16="http://schemas.microsoft.com/office/drawing/2014/main" id="{6F9B187F-AB6E-4007-B907-E04D9F8414E1}"/>
                </a:ext>
              </a:extLst>
            </p:cNvPr>
            <p:cNvPicPr>
              <a:picLocks noChangeAspect="1"/>
            </p:cNvPicPr>
            <p:nvPr/>
          </p:nvPicPr>
          <p:blipFill>
            <a:blip r:embed="rId13"/>
            <a:stretch>
              <a:fillRect/>
            </a:stretch>
          </p:blipFill>
          <p:spPr>
            <a:xfrm>
              <a:off x="1529570" y="411462"/>
              <a:ext cx="3031108" cy="1195657"/>
            </a:xfrm>
            <a:prstGeom prst="rect">
              <a:avLst/>
            </a:prstGeom>
          </p:spPr>
        </p:pic>
        <p:sp>
          <p:nvSpPr>
            <p:cNvPr id="6" name="TextBox 5">
              <a:extLst>
                <a:ext uri="{FF2B5EF4-FFF2-40B4-BE49-F238E27FC236}">
                  <a16:creationId xmlns:a16="http://schemas.microsoft.com/office/drawing/2014/main" id="{11D68D49-573B-4BBB-B781-5DFF53DFB5E8}"/>
                </a:ext>
              </a:extLst>
            </p:cNvPr>
            <p:cNvSpPr txBox="1"/>
            <p:nvPr/>
          </p:nvSpPr>
          <p:spPr>
            <a:xfrm>
              <a:off x="1423359" y="1893498"/>
              <a:ext cx="3485072" cy="12266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1000"/>
                </a:lnSpc>
              </a:pPr>
              <a:r>
                <a:rPr lang="en-US" sz="2700" b="1" i="1">
                  <a:solidFill>
                    <a:srgbClr val="C5006E"/>
                  </a:solidFill>
                  <a:latin typeface="Arial"/>
                  <a:ea typeface="ＭＳ Ｐゴシック"/>
                  <a:cs typeface="Arial"/>
                </a:rPr>
                <a:t> TISSUE BANK</a:t>
              </a:r>
              <a:endParaRPr lang="en-US" sz="12100">
                <a:cs typeface="Arial" panose="020B0604020202020204" pitchFamily="34" charset="0"/>
              </a:endParaRPr>
            </a:p>
            <a:p>
              <a:pPr>
                <a:lnSpc>
                  <a:spcPct val="91000"/>
                </a:lnSpc>
              </a:pPr>
              <a:r>
                <a:rPr lang="en-US" sz="2700" b="1" i="1">
                  <a:solidFill>
                    <a:srgbClr val="C5006E"/>
                  </a:solidFill>
                  <a:latin typeface="Arial"/>
                  <a:ea typeface="ＭＳ Ｐゴシック"/>
                  <a:cs typeface="Arial"/>
                </a:rPr>
                <a:t>          IU SIMON</a:t>
              </a:r>
            </a:p>
            <a:p>
              <a:pPr>
                <a:lnSpc>
                  <a:spcPct val="91000"/>
                </a:lnSpc>
              </a:pPr>
              <a:r>
                <a:rPr lang="en-US" sz="2700" b="1" i="1">
                  <a:solidFill>
                    <a:srgbClr val="C5006E"/>
                  </a:solidFill>
                  <a:latin typeface="Arial"/>
                  <a:ea typeface="ＭＳ Ｐゴシック"/>
                  <a:cs typeface="Arial"/>
                </a:rPr>
                <a:t>CANCER CENTER</a:t>
              </a:r>
            </a:p>
          </p:txBody>
        </p:sp>
        <p:sp>
          <p:nvSpPr>
            <p:cNvPr id="53" name="TextBox 52">
              <a:extLst>
                <a:ext uri="{FF2B5EF4-FFF2-40B4-BE49-F238E27FC236}">
                  <a16:creationId xmlns:a16="http://schemas.microsoft.com/office/drawing/2014/main" id="{D104009D-BFFC-4D9E-BA36-A652AAEA1565}"/>
                </a:ext>
              </a:extLst>
            </p:cNvPr>
            <p:cNvSpPr txBox="1"/>
            <p:nvPr/>
          </p:nvSpPr>
          <p:spPr>
            <a:xfrm>
              <a:off x="1475116" y="2290313"/>
              <a:ext cx="1414732" cy="3443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1000"/>
                </a:lnSpc>
              </a:pPr>
              <a:r>
                <a:rPr lang="en-US" sz="1800" b="1" i="1">
                  <a:solidFill>
                    <a:srgbClr val="C5006E"/>
                  </a:solidFill>
                  <a:latin typeface="Arial"/>
                  <a:ea typeface="ＭＳ Ｐゴシック"/>
                  <a:cs typeface="Arial"/>
                </a:rPr>
                <a:t>AT THE</a:t>
              </a:r>
            </a:p>
          </p:txBody>
        </p:sp>
        <p:cxnSp>
          <p:nvCxnSpPr>
            <p:cNvPr id="18" name="Straight Arrow Connector 17">
              <a:extLst>
                <a:ext uri="{FF2B5EF4-FFF2-40B4-BE49-F238E27FC236}">
                  <a16:creationId xmlns:a16="http://schemas.microsoft.com/office/drawing/2014/main" id="{B2E2CA47-F5EF-4040-9442-A39384242C2C}"/>
                </a:ext>
              </a:extLst>
            </p:cNvPr>
            <p:cNvCxnSpPr/>
            <p:nvPr/>
          </p:nvCxnSpPr>
          <p:spPr bwMode="auto">
            <a:xfrm>
              <a:off x="1543588" y="1785129"/>
              <a:ext cx="2812212" cy="0"/>
            </a:xfrm>
            <a:prstGeom prst="straightConnector1">
              <a:avLst/>
            </a:prstGeom>
            <a:ln w="28575">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pic>
        <p:nvPicPr>
          <p:cNvPr id="14" name="Picture 13" descr="Graphical user interface, application&#10;&#10;Description automatically generated">
            <a:extLst>
              <a:ext uri="{FF2B5EF4-FFF2-40B4-BE49-F238E27FC236}">
                <a16:creationId xmlns:a16="http://schemas.microsoft.com/office/drawing/2014/main" id="{7B648EAB-F5B4-4241-88F3-B988756456D5}"/>
              </a:ext>
            </a:extLst>
          </p:cNvPr>
          <p:cNvPicPr>
            <a:picLocks noChangeAspect="1"/>
          </p:cNvPicPr>
          <p:nvPr/>
        </p:nvPicPr>
        <p:blipFill>
          <a:blip r:embed="rId14"/>
          <a:stretch>
            <a:fillRect/>
          </a:stretch>
        </p:blipFill>
        <p:spPr>
          <a:xfrm>
            <a:off x="424050" y="20227666"/>
            <a:ext cx="13795165" cy="9435547"/>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a:ln>
              <a:noFill/>
            </a:ln>
            <a:solidFill>
              <a:schemeClr val="tx2"/>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a:ln>
              <a:noFill/>
            </a:ln>
            <a:solidFill>
              <a:schemeClr val="tx2"/>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0C068DA967E34EAC538B78CA4AE7A3" ma:contentTypeVersion="13" ma:contentTypeDescription="Create a new document." ma:contentTypeScope="" ma:versionID="1d9e2ea251a923cc14cdc8f435bfffcc">
  <xsd:schema xmlns:xsd="http://www.w3.org/2001/XMLSchema" xmlns:xs="http://www.w3.org/2001/XMLSchema" xmlns:p="http://schemas.microsoft.com/office/2006/metadata/properties" xmlns:ns2="f0c190af-e9eb-4dcd-94a7-e6470ab4dc15" xmlns:ns3="3bff14ac-3f79-4d31-a83e-490e6be2b3d1" targetNamespace="http://schemas.microsoft.com/office/2006/metadata/properties" ma:root="true" ma:fieldsID="590b585ce7dc7b72f811f02c0516c1f1" ns2:_="" ns3:_="">
    <xsd:import namespace="f0c190af-e9eb-4dcd-94a7-e6470ab4dc15"/>
    <xsd:import namespace="3bff14ac-3f79-4d31-a83e-490e6be2b3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190af-e9eb-4dcd-94a7-e6470ab4dc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f14ac-3f79-4d31-a83e-490e6be2b3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BD3BEE-ADE6-4562-A2A2-667B49BAF82B}">
  <ds:schemaRefs>
    <ds:schemaRef ds:uri="http://schemas.microsoft.com/sharepoint/v3/contenttype/forms"/>
  </ds:schemaRefs>
</ds:datastoreItem>
</file>

<file path=customXml/itemProps2.xml><?xml version="1.0" encoding="utf-8"?>
<ds:datastoreItem xmlns:ds="http://schemas.openxmlformats.org/officeDocument/2006/customXml" ds:itemID="{CAFCDB51-8C41-447F-86A0-52FF73DFB9D6}">
  <ds:schemaRefs>
    <ds:schemaRef ds:uri="f0c190af-e9eb-4dcd-94a7-e6470ab4dc15"/>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3bff14ac-3f79-4d31-a83e-490e6be2b3d1"/>
  </ds:schemaRefs>
</ds:datastoreItem>
</file>

<file path=customXml/itemProps3.xml><?xml version="1.0" encoding="utf-8"?>
<ds:datastoreItem xmlns:ds="http://schemas.openxmlformats.org/officeDocument/2006/customXml" ds:itemID="{379C2CC6-D30A-47AA-B532-5348597DFC25}">
  <ds:schemaRefs>
    <ds:schemaRef ds:uri="3bff14ac-3f79-4d31-a83e-490e6be2b3d1"/>
    <ds:schemaRef ds:uri="f0c190af-e9eb-4dcd-94a7-e6470ab4dc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TotalTime>
  <Words>1148</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Company>SciFor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Posters1st</dc:creator>
  <cp:lastModifiedBy>Ridley-Merriweather, Katherine Ellen</cp:lastModifiedBy>
  <cp:revision>1</cp:revision>
  <dcterms:created xsi:type="dcterms:W3CDTF">2003-12-17T18:44:28Z</dcterms:created>
  <dcterms:modified xsi:type="dcterms:W3CDTF">2021-06-29T18:14:57Z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0x010100810C068DA967E34EAC538B78CA4AE7A3</vt:lpwstr>
  </property>
</Properties>
</file>